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62" r:id="rId3"/>
    <p:sldId id="293" r:id="rId4"/>
    <p:sldId id="296" r:id="rId5"/>
    <p:sldId id="294" r:id="rId6"/>
    <p:sldId id="291" r:id="rId7"/>
    <p:sldId id="295" r:id="rId8"/>
    <p:sldId id="297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200" autoAdjust="0"/>
  </p:normalViewPr>
  <p:slideViewPr>
    <p:cSldViewPr>
      <p:cViewPr varScale="1">
        <p:scale>
          <a:sx n="83" d="100"/>
          <a:sy n="83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2B803-D6AD-4B06-9027-52AEC140A26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AADF-14F5-4DB0-AFB4-17DB3FDD2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7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AADF-14F5-4DB0-AFB4-17DB3FDD25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jpe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8.png"/><Relationship Id="rId10" Type="http://schemas.openxmlformats.org/officeDocument/2006/relationships/image" Target="../media/image29.jpeg"/><Relationship Id="rId4" Type="http://schemas.openxmlformats.org/officeDocument/2006/relationships/image" Target="../media/image6.pn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0" y="-32945"/>
            <a:ext cx="9270329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7632471" y="962989"/>
            <a:ext cx="159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Новое направление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0"/>
            <a:ext cx="1116335" cy="1079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13782"/>
            <a:ext cx="1944218" cy="1944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2449" y="2247417"/>
            <a:ext cx="75960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начинающего </a:t>
            </a:r>
          </a:p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обровольца 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22448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2" b="30750"/>
          <a:stretch/>
        </p:blipFill>
        <p:spPr>
          <a:xfrm>
            <a:off x="1259632" y="4509120"/>
            <a:ext cx="1957018" cy="9095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772816"/>
            <a:ext cx="3286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Основные проекты: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268760"/>
            <a:ext cx="447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Куратор: </a:t>
            </a:r>
            <a:r>
              <a:rPr lang="ru-RU" sz="2800" b="1" dirty="0" smtClean="0">
                <a:solidFill>
                  <a:schemeClr val="accent1"/>
                </a:solidFill>
              </a:rPr>
              <a:t>Иванова Надежда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2564904"/>
            <a:ext cx="1751585" cy="174506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" y="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38" y="4309966"/>
            <a:ext cx="2777789" cy="15416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89240"/>
            <a:ext cx="2195665" cy="6603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2" y="2437253"/>
            <a:ext cx="2902813" cy="21190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43682" y="3047069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272250"/>
            <a:ext cx="1973213" cy="19732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57192"/>
            <a:ext cx="2389849" cy="14843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77305"/>
            <a:ext cx="2009972" cy="20099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45" y="1484784"/>
            <a:ext cx="2473428" cy="2350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Рисунок 16" descr="ZYriVCatYGA.jpg"/>
          <p:cNvPicPr>
            <a:picLocks noChangeAspect="1"/>
          </p:cNvPicPr>
          <p:nvPr/>
        </p:nvPicPr>
        <p:blipFill>
          <a:blip r:embed="rId15" cstate="print"/>
          <a:srcRect l="27453" t="35065" r="21984" b="16704"/>
          <a:stretch>
            <a:fillRect/>
          </a:stretch>
        </p:blipFill>
        <p:spPr>
          <a:xfrm>
            <a:off x="3563888" y="5085184"/>
            <a:ext cx="1296144" cy="12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362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08720"/>
            <a:ext cx="447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Куратор: </a:t>
            </a:r>
            <a:r>
              <a:rPr lang="ru-RU" sz="2800" b="1" dirty="0" smtClean="0">
                <a:solidFill>
                  <a:schemeClr val="accent1"/>
                </a:solidFill>
              </a:rPr>
              <a:t>Иванова Надежда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1556792"/>
            <a:ext cx="1440160" cy="143479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75656" y="1916832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1512168" cy="15121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4"/>
            <a:ext cx="1625661" cy="1544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 descr="tqqyOA3ZY7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640" y="3284984"/>
            <a:ext cx="2088232" cy="3208094"/>
          </a:xfrm>
          <a:prstGeom prst="rect">
            <a:avLst/>
          </a:prstGeom>
        </p:spPr>
      </p:pic>
      <p:pic>
        <p:nvPicPr>
          <p:cNvPr id="11" name="Рисунок 10" descr="8HlDBJ6TFUk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1421396"/>
            <a:ext cx="3384376" cy="2538282"/>
          </a:xfrm>
          <a:prstGeom prst="rect">
            <a:avLst/>
          </a:prstGeom>
        </p:spPr>
      </p:pic>
      <p:pic>
        <p:nvPicPr>
          <p:cNvPr id="12" name="Рисунок 11" descr="HE-EW_1HWi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55709" y="3284984"/>
            <a:ext cx="2188291" cy="3212976"/>
          </a:xfrm>
          <a:prstGeom prst="rect">
            <a:avLst/>
          </a:prstGeom>
        </p:spPr>
      </p:pic>
      <p:pic>
        <p:nvPicPr>
          <p:cNvPr id="13" name="Рисунок 12" descr="UWIyXUTXWj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1880" y="4005064"/>
            <a:ext cx="3347864" cy="25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22448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484784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Всероссийская акция «Уроки добра»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96752"/>
            <a:ext cx="263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Куратор: </a:t>
            </a:r>
            <a:r>
              <a:rPr lang="ru-RU" sz="1600" b="1" dirty="0" smtClean="0">
                <a:solidFill>
                  <a:schemeClr val="accent1"/>
                </a:solidFill>
              </a:rPr>
              <a:t>Иванова Надежда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" y="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87624" y="1844824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Отряд малышей - волонтеров "Воробушки" , создан на базе МДОУ "Детский сад комбинированного вида 3 "Воробушек"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07" y="1268760"/>
            <a:ext cx="1913693" cy="181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 descr="QgWhxQJ9TB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2420888"/>
            <a:ext cx="4032448" cy="2983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8144" y="3284984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Занятия в школах города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 descr="_hldQufdE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789040"/>
            <a:ext cx="3419872" cy="1923678"/>
          </a:xfrm>
          <a:prstGeom prst="rect">
            <a:avLst/>
          </a:prstGeom>
        </p:spPr>
      </p:pic>
      <p:pic>
        <p:nvPicPr>
          <p:cNvPr id="13" name="Рисунок 12" descr="37wTcpILvA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653136"/>
            <a:ext cx="3491880" cy="19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22448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" y="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11133" y="2363868"/>
            <a:ext cx="3809891" cy="11876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43682" y="3047069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LFpO7VL752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196752"/>
            <a:ext cx="1872208" cy="2502457"/>
          </a:xfrm>
          <a:prstGeom prst="rect">
            <a:avLst/>
          </a:prstGeom>
        </p:spPr>
      </p:pic>
      <p:pic>
        <p:nvPicPr>
          <p:cNvPr id="11" name="Рисунок 10" descr="NKscq1Oibx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861048"/>
            <a:ext cx="3711770" cy="2780928"/>
          </a:xfrm>
          <a:prstGeom prst="rect">
            <a:avLst/>
          </a:prstGeom>
        </p:spPr>
      </p:pic>
      <p:pic>
        <p:nvPicPr>
          <p:cNvPr id="12" name="Рисунок 11" descr="eA2wKDLxBz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71792" y="1196752"/>
            <a:ext cx="1872208" cy="2496278"/>
          </a:xfrm>
          <a:prstGeom prst="rect">
            <a:avLst/>
          </a:prstGeom>
        </p:spPr>
      </p:pic>
      <p:pic>
        <p:nvPicPr>
          <p:cNvPr id="13" name="Рисунок 12" descr="mPi5Q0GPFD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0072" y="1196752"/>
            <a:ext cx="1944216" cy="2501748"/>
          </a:xfrm>
          <a:prstGeom prst="rect">
            <a:avLst/>
          </a:prstGeom>
        </p:spPr>
      </p:pic>
      <p:pic>
        <p:nvPicPr>
          <p:cNvPr id="14" name="Рисунок 13" descr="bkgNCSupaH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9632" y="1196752"/>
            <a:ext cx="1874541" cy="2492896"/>
          </a:xfrm>
          <a:prstGeom prst="rect">
            <a:avLst/>
          </a:prstGeom>
        </p:spPr>
      </p:pic>
      <p:pic>
        <p:nvPicPr>
          <p:cNvPr id="15" name="Рисунок 14" descr="CuhIclH-Ec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3861048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22448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155679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Всероссийская акция «Лапа дружбы»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96752"/>
            <a:ext cx="2632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Куратор: </a:t>
            </a:r>
            <a:r>
              <a:rPr lang="ru-RU" sz="1600" b="1" dirty="0" smtClean="0">
                <a:solidFill>
                  <a:schemeClr val="accent1"/>
                </a:solidFill>
              </a:rPr>
              <a:t>Иванова Надежда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" y="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43682" y="3047069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80" y="1268760"/>
            <a:ext cx="1265620" cy="120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RBSsdFzC4E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1" y="1988840"/>
            <a:ext cx="2808312" cy="2106234"/>
          </a:xfrm>
          <a:prstGeom prst="rect">
            <a:avLst/>
          </a:prstGeom>
        </p:spPr>
      </p:pic>
      <p:pic>
        <p:nvPicPr>
          <p:cNvPr id="10" name="Рисунок 9" descr="Ui_id4yUnJ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708920"/>
            <a:ext cx="3275856" cy="3275856"/>
          </a:xfrm>
          <a:prstGeom prst="rect">
            <a:avLst/>
          </a:prstGeom>
        </p:spPr>
      </p:pic>
      <p:pic>
        <p:nvPicPr>
          <p:cNvPr id="11" name="Рисунок 10" descr="LtFDvjMOvq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4005064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22448"/>
            <a:ext cx="9349549" cy="7012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Волонтерский центр города Вологды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447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Куратор: </a:t>
            </a:r>
            <a:r>
              <a:rPr lang="ru-RU" sz="2800" b="1" dirty="0" smtClean="0">
                <a:solidFill>
                  <a:schemeClr val="accent1"/>
                </a:solidFill>
              </a:rPr>
              <a:t>Иванова Надежда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" y="0"/>
            <a:ext cx="11160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2777789" cy="15416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43682" y="3047069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009972" cy="20099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45" y="1484784"/>
            <a:ext cx="2473428" cy="2350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 descr="bZKGndMUPQ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688" y="3573016"/>
            <a:ext cx="5476286" cy="30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556792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</a:rPr>
              <a:t>Всероссийская акция «Лапа дружбы»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3682" y="3047069"/>
            <a:ext cx="153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Волонтера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Содержимое 13" descr="mMv8pRhLN3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91" y="332656"/>
            <a:ext cx="9132809" cy="6093296"/>
          </a:xfrm>
        </p:spPr>
      </p:pic>
    </p:spTree>
    <p:extLst>
      <p:ext uri="{BB962C8B-B14F-4D97-AF65-F5344CB8AC3E}">
        <p14:creationId xmlns:p14="http://schemas.microsoft.com/office/powerpoint/2010/main" val="12825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114</Words>
  <Application>Microsoft Office PowerPoint</Application>
  <PresentationFormat>Экран (4:3)</PresentationFormat>
  <Paragraphs>33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Волонтерский центр города Вологды</vt:lpstr>
      <vt:lpstr>Волонтерский центр города Вологды</vt:lpstr>
      <vt:lpstr>Волонтерский центр города Вологды</vt:lpstr>
      <vt:lpstr>Волонтерский центр города Вологды</vt:lpstr>
      <vt:lpstr>Волонтерский центр города Вологды</vt:lpstr>
      <vt:lpstr>Волонтерский центр города Вологды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центр «ГОР.СОМ 35»</dc:title>
  <dc:creator>Администратор</dc:creator>
  <cp:lastModifiedBy>Gorcom35</cp:lastModifiedBy>
  <cp:revision>102</cp:revision>
  <cp:lastPrinted>2020-09-08T06:00:24Z</cp:lastPrinted>
  <dcterms:created xsi:type="dcterms:W3CDTF">2018-07-30T12:03:13Z</dcterms:created>
  <dcterms:modified xsi:type="dcterms:W3CDTF">2021-07-05T11:09:32Z</dcterms:modified>
</cp:coreProperties>
</file>