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3915E-6AB2-BE3C-FBEF-C94F28835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558A12-A9EB-22E7-DD68-31E257726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A2C36-E21D-3F02-9781-48B26EEF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272AC-4B22-3B8A-D826-71DA498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39128-CE76-AAD4-D9FE-F30A32C1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8856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9BEF7-0997-15C4-801E-8BF8E9B9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8978B-2CB0-C739-0F7F-5B5421600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07499C-5BBE-176D-267A-8B8C014E8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7B35E-9EB5-4042-F9CD-A3B4AE44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D1556-D7A7-698D-E4EC-E8A82DB3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22207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420230-EE3C-B6D1-4BBF-912EB0DF6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E0911B-D2AD-3AAA-8AF8-ECE75047A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99C522-A1DF-5875-8652-4EEBA469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868441-054C-AC43-DD74-81608DE5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1D47D-72DB-F679-C99C-014FA18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17803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40E04-6FB2-69AB-426E-B2E422E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44B14-F14E-084A-3222-707B83433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259B-A8E5-F55F-D0E3-A1239023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7DFB2-3FC5-4F2F-998B-30442E91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DD6DB-4CB5-DA17-F5D1-82AE6B30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8631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02383-3152-4BE1-B8DB-5A3F8DB4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9BD100-1CB6-7A27-59B8-A1C6CD88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DD81BC-C5D4-C716-EBCD-7B4D67C3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0CF23-AEB3-D511-43D8-809AAB01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DF152-B0A7-4056-E1C1-895A29F7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0827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590F3-1480-B988-CFB8-12C6FF53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A42D3-1A96-A391-C0CD-7392A457C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A60C2-E528-C494-68BB-A7988B98B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A60F6-7E4B-1DC3-1017-5C708F66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D36604-EFFF-A101-2B1B-8EBF8D38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12EFF-8D91-F965-36B6-758EA883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8150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5CF73-A157-DD32-FC93-BBE7A1FA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FBFD2-288F-0C03-6254-FC889AAB7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7BCCE-C794-10ED-8CA8-24E81FA30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1D678D-C018-7059-BDE6-E82AD9D6E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DB1009-6494-4E2A-EDFE-FBA45E593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36E090-E502-68DA-C175-F64795DD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39B45B-01BF-B1D1-9163-18E97B6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51268-0160-1737-CDA4-5E8E062F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932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C7029-E082-8F7E-DEFF-D0C36F8E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760C16-732A-4F3F-2108-05404749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6F3B4-99A0-93AD-C131-7C774719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E76576-FD25-D84E-B6BF-A6B2AD63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1395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9157A2-5704-D87B-0A60-1B2BED0C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3582B1-9775-0F0C-491C-BE61E507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93A75-C31D-E910-F146-E2888481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7575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42CE1-9B7E-1EAE-4A40-F6F07C82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AA518-9522-2CDA-9E68-93C6304E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9058B-6AAD-3BD2-812A-93BFE35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B9BD34-5A31-AE30-F739-4723E3AF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72772-8A89-4D30-B7D4-922B121D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910135-760E-87B7-86D8-EE1C315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1028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C44BF-01A3-0293-A6F3-C3064B4C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7C9A01-3C19-32F9-4C06-F71B066C9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C4735-56EB-F02B-3F19-2E578902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66F7BB-C37A-ED1C-7648-46AE3EF2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4D8976-2A53-5104-10B7-F792CE7A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833F70-F7BA-1AB8-75B8-C1588291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8099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959E-2440-800A-D53A-CFBAFB48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ADD3C-594B-330D-0448-1036C8815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59F73-BA40-17F4-D081-78D80FBE9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B9B9-6B47-1849-8FDA-1D79BAAF0990}" type="datetimeFigureOut">
              <a:rPr lang="" smtClean="0"/>
              <a:t>04/18/2023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B3ADC-63A3-5A66-27C5-EA14DD6D1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D80B3-F72C-6AF2-942F-CC73BABF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DDBB-0178-2F40-B803-1AE1E695A889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74504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639BB-9295-2F9F-9CF0-887A1D92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420D8-17D9-20BD-4FE2-D09D8DF6E7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9F71664-36E6-00DD-2611-F79F0BD6E6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1575" y="1"/>
            <a:ext cx="10144125" cy="6762750"/>
          </a:xfrm>
        </p:spPr>
      </p:pic>
    </p:spTree>
    <p:extLst>
      <p:ext uri="{BB962C8B-B14F-4D97-AF65-F5344CB8AC3E}">
        <p14:creationId xmlns:p14="http://schemas.microsoft.com/office/powerpoint/2010/main" val="333280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75CEF-380D-24F8-08E7-B42E036D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8E924-6FE2-372F-03DA-E5F2E5325F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8516703-4E07-9092-1525-0C0103C67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399" y="30956"/>
            <a:ext cx="10240565" cy="6827043"/>
          </a:xfrm>
        </p:spPr>
      </p:pic>
    </p:spTree>
    <p:extLst>
      <p:ext uri="{BB962C8B-B14F-4D97-AF65-F5344CB8AC3E}">
        <p14:creationId xmlns:p14="http://schemas.microsoft.com/office/powerpoint/2010/main" val="51470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686B5-2E76-80E9-A555-18914EA2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00C66B-A5C5-0D48-4EBA-21AD814D5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7C1C662-910A-14AD-D5B7-14966C018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34925"/>
            <a:ext cx="10234612" cy="6823075"/>
          </a:xfrm>
        </p:spPr>
      </p:pic>
    </p:spTree>
    <p:extLst>
      <p:ext uri="{BB962C8B-B14F-4D97-AF65-F5344CB8AC3E}">
        <p14:creationId xmlns:p14="http://schemas.microsoft.com/office/powerpoint/2010/main" val="100560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C2E2-C398-7909-15E3-5B6C1ED8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61C58-194B-0E36-9409-ADF356CCE6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F4D118F-7C77-3B7A-DC17-A788A29AD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199" y="0"/>
            <a:ext cx="10139363" cy="6759575"/>
          </a:xfrm>
        </p:spPr>
      </p:pic>
    </p:spTree>
    <p:extLst>
      <p:ext uri="{BB962C8B-B14F-4D97-AF65-F5344CB8AC3E}">
        <p14:creationId xmlns:p14="http://schemas.microsoft.com/office/powerpoint/2010/main" val="12474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D6438-7941-A2D3-73AB-2E7F516D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372B4-3A15-CD99-4AED-0891E8613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4B06C52-4704-9C4D-6E95-D05C11DB5C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10287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B687A-DE2D-8735-9557-5BCDD39CF7D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</p:spTree>
    <p:extLst>
      <p:ext uri="{BB962C8B-B14F-4D97-AF65-F5344CB8AC3E}">
        <p14:creationId xmlns:p14="http://schemas.microsoft.com/office/powerpoint/2010/main" val="304093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ABA65-1B5D-3122-82B6-A05004CA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C56AE0-E7A9-0366-78B9-D28B001773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A13D7E6-8481-9ADA-10A7-5FC4A481A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-36512"/>
            <a:ext cx="10341768" cy="6894512"/>
          </a:xfrm>
        </p:spPr>
      </p:pic>
    </p:spTree>
    <p:extLst>
      <p:ext uri="{BB962C8B-B14F-4D97-AF65-F5344CB8AC3E}">
        <p14:creationId xmlns:p14="http://schemas.microsoft.com/office/powerpoint/2010/main" val="214113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901DD-998F-C1B0-9999-0AE35A43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D5882-C188-6744-9B6A-1B25CA2419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E8B9C74-060C-EFF8-56CA-700C39EB42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30" y="0"/>
            <a:ext cx="10287001" cy="6858000"/>
          </a:xfrm>
        </p:spPr>
      </p:pic>
    </p:spTree>
    <p:extLst>
      <p:ext uri="{BB962C8B-B14F-4D97-AF65-F5344CB8AC3E}">
        <p14:creationId xmlns:p14="http://schemas.microsoft.com/office/powerpoint/2010/main" val="7734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5AE0C-4484-72BE-4FB1-2A326400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A99625-CB2E-3A89-D94C-0A91FE16F9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E82673F-5382-9381-D931-14273AD06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8694" y="17462"/>
            <a:ext cx="10234612" cy="6823075"/>
          </a:xfrm>
        </p:spPr>
      </p:pic>
    </p:spTree>
    <p:extLst>
      <p:ext uri="{BB962C8B-B14F-4D97-AF65-F5344CB8AC3E}">
        <p14:creationId xmlns:p14="http://schemas.microsoft.com/office/powerpoint/2010/main" val="756138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Неизвестный пользователь</cp:lastModifiedBy>
  <cp:revision>1</cp:revision>
  <dcterms:created xsi:type="dcterms:W3CDTF">2023-04-18T11:19:36Z</dcterms:created>
  <dcterms:modified xsi:type="dcterms:W3CDTF">2023-04-18T11:40:45Z</dcterms:modified>
</cp:coreProperties>
</file>