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1" r:id="rId5"/>
    <p:sldId id="260" r:id="rId6"/>
    <p:sldId id="262" r:id="rId7"/>
    <p:sldId id="257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18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862B9-1909-4413-9D4F-AA69BAAB9EF8}" type="datetimeFigureOut">
              <a:rPr lang="ru-RU" smtClean="0"/>
              <a:t>31.05.2020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7BBF-A081-4D8E-9D6C-F648308FDC2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862B9-1909-4413-9D4F-AA69BAAB9EF8}" type="datetimeFigureOut">
              <a:rPr lang="ru-RU" smtClean="0"/>
              <a:t>31.05.2020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7BBF-A081-4D8E-9D6C-F648308FDC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862B9-1909-4413-9D4F-AA69BAAB9EF8}" type="datetimeFigureOut">
              <a:rPr lang="ru-RU" smtClean="0"/>
              <a:t>31.05.2020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7BBF-A081-4D8E-9D6C-F648308FDC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862B9-1909-4413-9D4F-AA69BAAB9EF8}" type="datetimeFigureOut">
              <a:rPr lang="ru-RU" smtClean="0"/>
              <a:t>31.05.2020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7BBF-A081-4D8E-9D6C-F648308FDC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862B9-1909-4413-9D4F-AA69BAAB9EF8}" type="datetimeFigureOut">
              <a:rPr lang="ru-RU" smtClean="0"/>
              <a:t>31.05.2020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7BBF-A081-4D8E-9D6C-F648308FDC2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862B9-1909-4413-9D4F-AA69BAAB9EF8}" type="datetimeFigureOut">
              <a:rPr lang="ru-RU" smtClean="0"/>
              <a:t>31.05.2020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7BBF-A081-4D8E-9D6C-F648308FDC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862B9-1909-4413-9D4F-AA69BAAB9EF8}" type="datetimeFigureOut">
              <a:rPr lang="ru-RU" smtClean="0"/>
              <a:t>31.05.2020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7BBF-A081-4D8E-9D6C-F648308FDC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862B9-1909-4413-9D4F-AA69BAAB9EF8}" type="datetimeFigureOut">
              <a:rPr lang="ru-RU" smtClean="0"/>
              <a:t>31.05.2020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7BBF-A081-4D8E-9D6C-F648308FDC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862B9-1909-4413-9D4F-AA69BAAB9EF8}" type="datetimeFigureOut">
              <a:rPr lang="ru-RU" smtClean="0"/>
              <a:t>31.05.2020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7BBF-A081-4D8E-9D6C-F648308FDC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862B9-1909-4413-9D4F-AA69BAAB9EF8}" type="datetimeFigureOut">
              <a:rPr lang="ru-RU" smtClean="0"/>
              <a:t>31.05.2020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67BBF-A081-4D8E-9D6C-F648308FDC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862B9-1909-4413-9D4F-AA69BAAB9EF8}" type="datetimeFigureOut">
              <a:rPr lang="ru-RU" smtClean="0"/>
              <a:t>31.05.2020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0267BBF-A081-4D8E-9D6C-F648308FDC29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59862B9-1909-4413-9D4F-AA69BAAB9EF8}" type="datetimeFigureOut">
              <a:rPr lang="ru-RU" smtClean="0"/>
              <a:t>31.05.2020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267BBF-A081-4D8E-9D6C-F648308FDC29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Взрослей и узнавай родной </a:t>
            </a:r>
            <a:r>
              <a:rPr lang="ru-RU" dirty="0" err="1" smtClean="0"/>
              <a:t>Уржумский</a:t>
            </a:r>
            <a:r>
              <a:rPr lang="ru-RU" dirty="0" smtClean="0"/>
              <a:t> край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Автор проекта: </a:t>
            </a:r>
            <a:r>
              <a:rPr lang="ru-RU" dirty="0" err="1" smtClean="0"/>
              <a:t>Литомина</a:t>
            </a:r>
            <a:r>
              <a:rPr lang="ru-RU" dirty="0" smtClean="0"/>
              <a:t> Татьяна Сергеевна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Партнеры, при участии которых будет реализовываться проект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Администрация </a:t>
            </a:r>
            <a:r>
              <a:rPr lang="ru-RU" dirty="0" err="1" smtClean="0"/>
              <a:t>Уржумского</a:t>
            </a:r>
            <a:r>
              <a:rPr lang="ru-RU" dirty="0" smtClean="0"/>
              <a:t> муниципального района</a:t>
            </a:r>
          </a:p>
          <a:p>
            <a:r>
              <a:rPr lang="ru-RU" dirty="0" smtClean="0"/>
              <a:t>ГУ МЧС России по </a:t>
            </a:r>
            <a:r>
              <a:rPr lang="ru-RU" dirty="0" err="1" smtClean="0"/>
              <a:t>Уржумскому</a:t>
            </a:r>
            <a:r>
              <a:rPr lang="ru-RU" dirty="0" smtClean="0"/>
              <a:t> району</a:t>
            </a:r>
          </a:p>
          <a:p>
            <a:r>
              <a:rPr lang="ru-RU" dirty="0" smtClean="0"/>
              <a:t>Отдел МВД России по </a:t>
            </a:r>
            <a:r>
              <a:rPr lang="ru-RU" dirty="0" err="1" smtClean="0"/>
              <a:t>Уржумскому</a:t>
            </a:r>
            <a:r>
              <a:rPr lang="ru-RU" dirty="0" smtClean="0"/>
              <a:t> району</a:t>
            </a:r>
          </a:p>
          <a:p>
            <a:r>
              <a:rPr lang="ru-RU" dirty="0" err="1" smtClean="0"/>
              <a:t>Уржумская</a:t>
            </a:r>
            <a:r>
              <a:rPr lang="ru-RU" dirty="0" smtClean="0"/>
              <a:t> епархия Русской православной церкви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Освещение мероприятий проекта будет осуществляться в районной газете «Кировская искра» и на официальном сайте МКОУ ЦДОД г. Уржума.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Качественные результаты проекта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Активизировалась деятельность </a:t>
            </a:r>
            <a:r>
              <a:rPr lang="ru-RU" dirty="0" smtClean="0"/>
              <a:t>по патриотическому воспитанию подрастающего поколения. </a:t>
            </a:r>
            <a:endParaRPr lang="ru-RU" dirty="0" smtClean="0"/>
          </a:p>
          <a:p>
            <a:r>
              <a:rPr lang="ru-RU" dirty="0" smtClean="0"/>
              <a:t>Систематизированы материалы  исследований, представленных на олимпиаду "Взрослейте и умейте</a:t>
            </a:r>
            <a:r>
              <a:rPr lang="ru-RU" dirty="0" smtClean="0"/>
              <a:t>".</a:t>
            </a:r>
          </a:p>
          <a:p>
            <a:r>
              <a:rPr lang="ru-RU" dirty="0" smtClean="0"/>
              <a:t>Создан музей исследований по историческому и природному краеведению.</a:t>
            </a:r>
          </a:p>
          <a:p>
            <a:r>
              <a:rPr lang="ru-RU" dirty="0" smtClean="0"/>
              <a:t>Обучающиеся активно и качественно принимают участие в конкурсах разного уровня. 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Количественные результаты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Созданы </a:t>
            </a:r>
            <a:r>
              <a:rPr lang="ru-RU" dirty="0" smtClean="0"/>
              <a:t>сборники исследовательских работ учащихся образовательных организаций </a:t>
            </a:r>
            <a:r>
              <a:rPr lang="ru-RU" dirty="0" err="1" smtClean="0"/>
              <a:t>Уржумского</a:t>
            </a:r>
            <a:r>
              <a:rPr lang="ru-RU" dirty="0" smtClean="0"/>
              <a:t> района по природному и историческому краеведению   - 100 экземпляров.</a:t>
            </a:r>
            <a:br>
              <a:rPr lang="ru-RU" dirty="0" smtClean="0"/>
            </a:br>
            <a:r>
              <a:rPr lang="ru-RU" dirty="0" smtClean="0"/>
              <a:t>2. </a:t>
            </a:r>
            <a:r>
              <a:rPr lang="ru-RU" dirty="0" smtClean="0"/>
              <a:t>Проведено 5 обучающих семинаров  и конференции по теории проектирования и создания исследовательских работ с привлечением специалистов.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После реализации данного проекта планируется расширить деятельность за пределы </a:t>
            </a:r>
            <a:r>
              <a:rPr lang="ru-RU" dirty="0" err="1" smtClean="0"/>
              <a:t>Уржумского</a:t>
            </a:r>
            <a:r>
              <a:rPr lang="ru-RU" dirty="0" smtClean="0"/>
              <a:t> района: привлечь к мероприятиям проекта учащихся образовательных организаций Юго-Восточного образовательного округа. Для дальнейшего финансирования участие в </a:t>
            </a:r>
            <a:r>
              <a:rPr lang="ru-RU" dirty="0" err="1" smtClean="0"/>
              <a:t>грантовых</a:t>
            </a:r>
            <a:r>
              <a:rPr lang="ru-RU" dirty="0" smtClean="0"/>
              <a:t> конкурсах, привлечение спонсорских средств.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Президент Владимир Путин предложил внести поправки в закон об образовании, который касается организации воспитательной системы в этой сфере.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</a:t>
            </a:r>
            <a:r>
              <a:rPr lang="ru-RU" dirty="0" smtClean="0"/>
              <a:t>оспитание </a:t>
            </a:r>
            <a:r>
              <a:rPr lang="ru-RU" dirty="0" smtClean="0"/>
              <a:t>должно быть направлено и на формирование у учащихся «чувства патриотизма и гражданственности, уважения к памяти защитников Отечества и подвигам героев Отечества, к закону и правопорядку, человеку труда и старшему поколению, взаимного уважения, бережного отношения к культурному наследию и традициям», к природе и окружающей среде.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u="sng" dirty="0" smtClean="0"/>
              <a:t>Воплощением идеи</a:t>
            </a:r>
            <a:r>
              <a:rPr lang="ru-RU" dirty="0" smtClean="0"/>
              <a:t> воспитания гражданина </a:t>
            </a:r>
            <a:r>
              <a:rPr lang="ru-RU" dirty="0" smtClean="0"/>
              <a:t>отечества в </a:t>
            </a:r>
            <a:r>
              <a:rPr lang="ru-RU" dirty="0" err="1" smtClean="0"/>
              <a:t>Уржумском</a:t>
            </a:r>
            <a:r>
              <a:rPr lang="ru-RU" dirty="0" smtClean="0"/>
              <a:t> районе </a:t>
            </a:r>
            <a:r>
              <a:rPr lang="ru-RU" dirty="0" smtClean="0"/>
              <a:t>стало краеведение - историческое, природное, художественное. </a:t>
            </a:r>
            <a:endParaRPr lang="ru-RU" dirty="0" smtClean="0"/>
          </a:p>
          <a:p>
            <a:r>
              <a:rPr lang="ru-RU" u="sng" dirty="0" smtClean="0"/>
              <a:t>Условием реализации</a:t>
            </a:r>
            <a:r>
              <a:rPr lang="ru-RU" dirty="0" smtClean="0"/>
              <a:t> идеи стала районная краеведческая олимпиада «Взрослейте и умейте». </a:t>
            </a:r>
          </a:p>
          <a:p>
            <a:r>
              <a:rPr lang="ru-RU" dirty="0" smtClean="0"/>
              <a:t>Педагогический опыт организации краеведческой игры-олимпиады «Взрослейте и умейте» носит </a:t>
            </a:r>
            <a:r>
              <a:rPr lang="ru-RU" u="sng" dirty="0" smtClean="0"/>
              <a:t>инновационный характер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Главный критерий инновационной исследовательской деятельности по изучению истории страны и родного края в районе – её </a:t>
            </a:r>
            <a:r>
              <a:rPr lang="ru-RU" dirty="0" smtClean="0"/>
              <a:t>двадцатипятилетняя </a:t>
            </a:r>
            <a:r>
              <a:rPr lang="ru-RU" dirty="0" smtClean="0"/>
              <a:t>системность. </a:t>
            </a:r>
            <a:endParaRPr lang="ru-RU" dirty="0" smtClean="0"/>
          </a:p>
          <a:p>
            <a:r>
              <a:rPr lang="ru-RU" dirty="0" smtClean="0"/>
              <a:t>А форма организации интеллектуальной краеведческой олимпиады – новшество радикального (новаторского) типа.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u="sng" dirty="0" smtClean="0"/>
              <a:t>Результат </a:t>
            </a:r>
            <a:r>
              <a:rPr lang="ru-RU" u="sng" dirty="0" smtClean="0"/>
              <a:t>деятельности</a:t>
            </a:r>
            <a:endParaRPr lang="ru-RU" u="sng" dirty="0" smtClean="0"/>
          </a:p>
          <a:p>
            <a:pPr lvl="0"/>
            <a:r>
              <a:rPr lang="ru-RU" dirty="0" smtClean="0"/>
              <a:t>Районная краеведческая игра-олимпиада «Взрослейте и умейте» успешно функционирует на протяжении </a:t>
            </a:r>
            <a:r>
              <a:rPr lang="ru-RU" dirty="0" smtClean="0"/>
              <a:t>25 </a:t>
            </a:r>
            <a:r>
              <a:rPr lang="ru-RU" dirty="0" smtClean="0"/>
              <a:t>лет. Отмечается стабильное (95%) творческое участие образовательных </a:t>
            </a:r>
            <a:r>
              <a:rPr lang="ru-RU" dirty="0" smtClean="0"/>
              <a:t>организаций района.</a:t>
            </a:r>
          </a:p>
          <a:p>
            <a:pPr lvl="0"/>
            <a:r>
              <a:rPr lang="ru-RU" dirty="0" smtClean="0"/>
              <a:t>Накоплен </a:t>
            </a:r>
            <a:r>
              <a:rPr lang="ru-RU" dirty="0" smtClean="0"/>
              <a:t>архив исследовательских работ учащихся (более 1500</a:t>
            </a:r>
            <a:r>
              <a:rPr lang="ru-RU" dirty="0" smtClean="0"/>
              <a:t>). </a:t>
            </a:r>
            <a:r>
              <a:rPr lang="ru-RU" dirty="0" smtClean="0"/>
              <a:t>Создаётся фото и </a:t>
            </a:r>
            <a:r>
              <a:rPr lang="ru-RU" dirty="0" err="1" smtClean="0"/>
              <a:t>видеолетопись</a:t>
            </a:r>
            <a:r>
              <a:rPr lang="ru-RU" dirty="0" smtClean="0"/>
              <a:t> олимпиады. Итоги её освещаются в районной газете «Кировская искра».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dirty="0" smtClean="0"/>
              <a:t>Учащиеся образовательных учреждений и воспитанники ЦДОД, участники олимпиады становились лауреатами и дипломантами Всероссийских краеведческих конференций исследовательских работ школьников «Отечество» и «Шаг в будущее».</a:t>
            </a:r>
          </a:p>
          <a:p>
            <a:pPr lvl="0"/>
            <a:r>
              <a:rPr lang="ru-RU" dirty="0" smtClean="0"/>
              <a:t>Значительна практическая </a:t>
            </a:r>
            <a:r>
              <a:rPr lang="ru-RU" dirty="0" smtClean="0"/>
              <a:t>деятельность </a:t>
            </a:r>
            <a:r>
              <a:rPr lang="ru-RU" dirty="0" err="1" smtClean="0"/>
              <a:t>уржумских</a:t>
            </a:r>
            <a:r>
              <a:rPr lang="ru-RU" dirty="0" smtClean="0"/>
              <a:t> краеведов: </a:t>
            </a:r>
            <a:r>
              <a:rPr lang="ru-RU" dirty="0" smtClean="0"/>
              <a:t>установка </a:t>
            </a:r>
            <a:r>
              <a:rPr lang="ru-RU" dirty="0" smtClean="0"/>
              <a:t>памятных знаков на местах исчезнувших деревень, уход за памятниками погибшим воинам, местными некрополями, </a:t>
            </a:r>
            <a:r>
              <a:rPr lang="ru-RU" dirty="0" smtClean="0"/>
              <a:t>и т.д.</a:t>
            </a:r>
          </a:p>
          <a:p>
            <a:pPr lvl="0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Проведен опрос родительской общественности, педагогов, обучающихся. 225 человек опрошенных указали на практическую значимость проведения исследований. В то же время материалы исследований недостаточно систематизированы, что создает трудности для использования их  для учебной деятельности по предмету "</a:t>
            </a:r>
            <a:r>
              <a:rPr lang="ru-RU" dirty="0" err="1" smtClean="0"/>
              <a:t>регионоведение</a:t>
            </a:r>
            <a:r>
              <a:rPr lang="ru-RU" dirty="0" smtClean="0"/>
              <a:t>", для общественности. Деятельность по реализации проекта позволит привлечь  учащихся для проведения практических мероприятий: проведения экологических акций, вахты </a:t>
            </a:r>
            <a:r>
              <a:rPr lang="ru-RU" dirty="0" smtClean="0"/>
              <a:t>памяти и др. Волонтеры </a:t>
            </a:r>
            <a:r>
              <a:rPr lang="ru-RU" dirty="0" smtClean="0"/>
              <a:t>будут привлечены для  популяризации исследований через СМИ и сеть Интернет.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Проект предусматривает создание методического центра исследований природы и истории родного края, в целях активизации патриотического воспитания обучающихся образовательных организаций </a:t>
            </a:r>
            <a:r>
              <a:rPr lang="ru-RU" dirty="0" err="1" smtClean="0"/>
              <a:t>Уржумского</a:t>
            </a:r>
            <a:r>
              <a:rPr lang="ru-RU" dirty="0" smtClean="0"/>
              <a:t> района. </a:t>
            </a:r>
            <a:br>
              <a:rPr lang="ru-RU" dirty="0" smtClean="0"/>
            </a:br>
            <a:r>
              <a:rPr lang="ru-RU" dirty="0" smtClean="0"/>
              <a:t>Проектом предусмотрено проведение  обучающимися исследований и систематизация результатов, волонтерская работа, экологические акции,  вахта памяти, проведение районной краеведческой олимпиады, конференций школьников, участие в конкурсах регионального, всероссийского уровня.</a:t>
            </a:r>
            <a:br>
              <a:rPr lang="ru-RU" dirty="0" smtClean="0"/>
            </a:br>
            <a:r>
              <a:rPr lang="ru-RU" dirty="0" smtClean="0"/>
              <a:t>В результате под руководством опытных наставников с участием родителей активизируется исследовательская деятельность учащихся.  Будет создан музей исследовательских работ, изданы тематические сборники. Материалы исследований будут размещаться на </a:t>
            </a:r>
            <a:r>
              <a:rPr lang="ru-RU" dirty="0" smtClean="0"/>
              <a:t>сайте, </a:t>
            </a:r>
            <a:r>
              <a:rPr lang="ru-RU" dirty="0" smtClean="0"/>
              <a:t>в социальных сетях, доступны общественности и использоваться  для изучения школьного предмета "</a:t>
            </a:r>
            <a:r>
              <a:rPr lang="ru-RU" dirty="0" err="1" smtClean="0"/>
              <a:t>регионоведение</a:t>
            </a:r>
            <a:r>
              <a:rPr lang="ru-RU" dirty="0" smtClean="0"/>
              <a:t>".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проекта: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Создать в </a:t>
            </a:r>
            <a:r>
              <a:rPr lang="ru-RU" dirty="0" err="1" smtClean="0"/>
              <a:t>Уржумском</a:t>
            </a:r>
            <a:r>
              <a:rPr lang="ru-RU" dirty="0" smtClean="0"/>
              <a:t> районе Кировской области методический центр исследований  природы и истории родного края, способный активизировать патриотическое воспитание подрастающего поколения.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Благополучатели</a:t>
            </a:r>
            <a:r>
              <a:rPr lang="ru-RU" dirty="0" smtClean="0"/>
              <a:t> проекта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Учащиеся образовательных организаций </a:t>
            </a:r>
            <a:r>
              <a:rPr lang="ru-RU" dirty="0" err="1" smtClean="0"/>
              <a:t>Уржумского</a:t>
            </a:r>
            <a:r>
              <a:rPr lang="ru-RU" dirty="0" smtClean="0"/>
              <a:t> района в возрасте 10-18 лет</a:t>
            </a:r>
          </a:p>
          <a:p>
            <a:r>
              <a:rPr lang="ru-RU" dirty="0" smtClean="0"/>
              <a:t>Педагоги образовательных организаций </a:t>
            </a:r>
            <a:r>
              <a:rPr lang="ru-RU" dirty="0" err="1" smtClean="0"/>
              <a:t>Уржумского</a:t>
            </a:r>
            <a:r>
              <a:rPr lang="ru-RU" dirty="0" smtClean="0"/>
              <a:t> района</a:t>
            </a:r>
          </a:p>
          <a:p>
            <a:r>
              <a:rPr lang="ru-RU" dirty="0" smtClean="0"/>
              <a:t>Родители (законные представители)</a:t>
            </a:r>
          </a:p>
          <a:p>
            <a:r>
              <a:rPr lang="ru-RU" dirty="0" smtClean="0"/>
              <a:t>Ветеранские организации</a:t>
            </a:r>
          </a:p>
          <a:p>
            <a:r>
              <a:rPr lang="ru-RU" dirty="0" smtClean="0"/>
              <a:t>Религиозные организации</a:t>
            </a:r>
          </a:p>
          <a:p>
            <a:r>
              <a:rPr lang="ru-RU" dirty="0" smtClean="0"/>
              <a:t>Управление культуры</a:t>
            </a:r>
          </a:p>
          <a:p>
            <a:r>
              <a:rPr lang="ru-RU" dirty="0" smtClean="0"/>
              <a:t>Музейно-выставочный центр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63</TotalTime>
  <Words>474</Words>
  <Application>Microsoft Office PowerPoint</Application>
  <PresentationFormat>Экран (4:3)</PresentationFormat>
  <Paragraphs>40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Поток</vt:lpstr>
      <vt:lpstr>Взрослей и узнавай родной Уржумский край</vt:lpstr>
      <vt:lpstr>Слайд 2</vt:lpstr>
      <vt:lpstr>Слайд 3</vt:lpstr>
      <vt:lpstr>Слайд 4</vt:lpstr>
      <vt:lpstr>Слайд 5</vt:lpstr>
      <vt:lpstr>Слайд 6</vt:lpstr>
      <vt:lpstr>Слайд 7</vt:lpstr>
      <vt:lpstr>Цель проекта:</vt:lpstr>
      <vt:lpstr>Благополучатели проекта</vt:lpstr>
      <vt:lpstr>Партнеры, при участии которых будет реализовываться проект</vt:lpstr>
      <vt:lpstr>Слайд 11</vt:lpstr>
      <vt:lpstr>Качественные результаты проекта</vt:lpstr>
      <vt:lpstr>Количественные результаты</vt:lpstr>
      <vt:lpstr>Слайд 14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7</cp:revision>
  <dcterms:created xsi:type="dcterms:W3CDTF">2020-05-31T12:30:43Z</dcterms:created>
  <dcterms:modified xsi:type="dcterms:W3CDTF">2020-05-31T13:34:19Z</dcterms:modified>
</cp:coreProperties>
</file>