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807" autoAdjust="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A752-AAD5-790B-6306-9EE47E552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477525-3D79-4363-9533-9FFAAD871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5EE77-45C4-0EF5-E66B-C0180814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2A8A4A-1297-864E-93E9-30A00B52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F5D2F-0C4B-E279-6911-0E8C89B1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2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790C0A-D5EA-3472-E152-23BCA21B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5BEC47-0F47-2409-7613-C68F62157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56DB1-F018-7E9A-657D-D247ADC7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3C8E40-2A8B-3414-5208-04A78F17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BEDD3-6E61-76B5-CEF5-81D4B49C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6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1A9CE4-EDEE-5F6D-E2F0-6C507E69E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124233-E3EF-F63A-162E-0C9933390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43B96-DC8E-1572-8278-4D26228D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17CDF9-527E-F09F-3C70-0E52164B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1D854-B3C2-93BC-7F8C-D5C60518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FE44C-F4D2-F7CE-02B6-61A34E89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0A0AB2-5780-A5C4-C32B-D5662E3F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8B4CB2-AD5B-64C1-0BE8-3F2D3281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282EC4-1A85-3EFD-EC79-DA3ECC8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6F506-A48F-E3C6-857D-2851A36A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4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B4837-A850-2447-C604-B7612336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AE2452-AE64-BC15-6421-27F095F74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25D495-AEBA-C4C3-87D5-D1298233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C3329C-49E4-2264-7818-5A1AF922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769674-4DEE-8A1D-8C02-00DEFAC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4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CB73C-2F00-289F-C958-DEFDD29F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275801-9506-CBD6-9588-E1DE10DB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8ED21A-6536-17EE-B667-7AD7F9CD8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9AB709-DC35-2F71-8AF9-C59662A5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BCD430-EBB9-007A-0CBF-0D96E670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54CE22-9755-F462-5DDA-EFF0BBB1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27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07AF5-FE0F-9967-440A-C097E21A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C557D5-2AA7-21A7-71A9-BF868C1E7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4683E7-3259-A06F-2523-9308871E9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F7D232-BA6E-E7B3-B5C4-8805930B6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699AAC-0A88-A78B-5D96-C3F8DD0D6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8ABA40-7CF0-5BAF-041C-FA8BDF58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DCAFF0-DC2E-51E4-95B5-7B9BB613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C02C7-C482-F420-40DD-9EFA3EA3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1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7E7E9-43FE-4021-8F0A-B584F948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750C5C-DB78-3EC5-25D2-CCC1D57E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89EBFA-9D9D-C017-5258-CEE3E0F8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05493D-12BB-1ECC-39EF-F6D2348F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58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A4C839-712A-4142-32AD-985B4EBD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2A8A71-FA1D-E4B8-5564-1FAF86A8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531771-88DC-2940-0971-D7444A8D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8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DD03C-DC99-9134-30DF-1171D781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C69C37-5328-4F91-B305-CE798D8A5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D47E4B-D001-A247-E918-67E42DE71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0670F5-A73E-2754-AF3C-08CE8FB1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697AA2-5527-E166-F408-3702167F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6B3ACF-3A65-8B3F-D4E6-E79EBAAEB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8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29730-C3EA-49F2-CC7A-3D77692F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0EFA5C-4EC4-07EB-26CD-5034E3A79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375162-E283-5C89-D137-AE2F923F9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92AA9F-43EF-0CB7-2ACC-9A0E8995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558B9F-5162-A220-A50C-5924655F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5CE1DC-DD6C-7C99-9064-E6DB5FC5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08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60B311B-908E-4CAD-1B0D-4CFACDE96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4D6539-59E2-1710-4E07-3E220396E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D9DDA-E55D-EB65-DF4B-D49DE9113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79CC6-60E5-4204-9ACF-C6245BE8E534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ABCC0-F1DA-9521-7B1E-3707364CC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70CE4-E1AC-5F7C-E864-35221B5BB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A69F-078E-4A30-BAE0-757BE3E8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1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B9FB55-6934-0AB7-BEE5-33D16B448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59067" y="2284070"/>
            <a:ext cx="6807992" cy="2289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A55E0-CAB1-D24F-4385-D8DFCADF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4929" y="1269707"/>
            <a:ext cx="10350669" cy="368593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МАОУ Домодедовская СОШ №9 </a:t>
            </a:r>
            <a:b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имени Героя Советского Союза Д.К. </a:t>
            </a:r>
            <a:r>
              <a:rPr lang="ru-RU" sz="33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Курыжова</a:t>
            </a:r>
            <a:endParaRPr lang="ru-RU" sz="33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1FC22A-9C86-E985-D69A-7236A148C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909" y="1767889"/>
            <a:ext cx="9144000" cy="73793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Отряд волонтерства «Школа добрых дел»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DBF7B7-423C-E79D-2257-92161D096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09" y="3026103"/>
            <a:ext cx="3764808" cy="32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A4CB70C-9A2C-5708-7ADF-5E9E3B1ECFB6}"/>
              </a:ext>
            </a:extLst>
          </p:cNvPr>
          <p:cNvSpPr/>
          <p:nvPr/>
        </p:nvSpPr>
        <p:spPr>
          <a:xfrm>
            <a:off x="7461662" y="4081416"/>
            <a:ext cx="3835808" cy="1728834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1E4C7C-282F-5867-FC4B-D141ABB2D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323764" y="2963359"/>
            <a:ext cx="6831598" cy="9048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DFCBDF-060D-8F6C-260F-40956A64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6" y="361951"/>
            <a:ext cx="6554481" cy="64960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 Домодедовской СОШ №9 имени героя Советского Союза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Курыжова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Д.К. ученики и педагоги всегда поддерживали традиции добровольчества и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волонтёрства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, наш отряд </a:t>
            </a: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«Школа добрых дел» 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вёл свою деятельность в формате внутришкольной организации с самого открытия школы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2024 год объявлен в России годом добровольчества и </a:t>
            </a:r>
            <a:r>
              <a:rPr lang="ru-RU" sz="1500" b="1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волонтёрства</a:t>
            </a: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и в преддверии этого года мы решили расширить наш школьный отряд, объединить усилия с общественными организациями нашего микрорайона Южный и создать на платформе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аккаунт, а, возможно, и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Добро.центр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в ближайшей перспективе</a:t>
            </a:r>
          </a:p>
          <a:p>
            <a:pPr>
              <a:lnSpc>
                <a:spcPct val="110000"/>
              </a:lnSpc>
            </a:pP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Директор МАОУ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Домодедовской СОШ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№9 Козырь Елена Викторовна,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заместитель директора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по воспитательной работе Коновалова Мария Олеговна и руководитель отряда «Школа Добрых дел» Вольных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Алена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Андреевна в начале учебного года провели встречу с представителями Совета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Родителей Домодедовской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СОШ №9, Женсоветом микрорайона Южный </a:t>
            </a:r>
            <a:r>
              <a:rPr lang="ru-RU" sz="1500" dirty="0"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г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. Домодедово, Патриотическим Общественным Объединением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ZастаVа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и Волонтёрским Движением «Птички ДМД». Совместно было принято решение о создании волонтерского объединения на базе МАОУ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Домодедовской СОШ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№9 на платформе </a:t>
            </a:r>
            <a:r>
              <a:rPr lang="ru-RU" sz="15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500" dirty="0">
                <a:latin typeface="Century Gothic" panose="020B0502020202020204" pitchFamily="34" charset="0"/>
                <a:ea typeface="Liberation Sans"/>
                <a:cs typeface="Liberation Sans"/>
              </a:rPr>
              <a:t>,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взаимном сотрудничестве и обмене опытом.</a:t>
            </a:r>
          </a:p>
          <a:p>
            <a:pPr>
              <a:lnSpc>
                <a:spcPct val="110000"/>
              </a:lnSpc>
            </a:pPr>
            <a:endParaRPr lang="ru-RU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78E41-85FD-32C8-9015-360E1D4193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515" y="3905250"/>
            <a:ext cx="3915953" cy="18292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631C52-6406-2C49-00B0-DD0C7B578EAE}"/>
              </a:ext>
            </a:extLst>
          </p:cNvPr>
          <p:cNvSpPr/>
          <p:nvPr/>
        </p:nvSpPr>
        <p:spPr>
          <a:xfrm>
            <a:off x="7738149" y="1457231"/>
            <a:ext cx="3272487" cy="2017685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C63B3A-BFF9-155C-15D3-50EFD96A1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25"/>
          <a:stretch/>
        </p:blipFill>
        <p:spPr>
          <a:xfrm>
            <a:off x="7813003" y="1376613"/>
            <a:ext cx="3272488" cy="2052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46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7A4BAB-F9EF-4F85-9FBA-8CAF683C3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43075" y="2284070"/>
            <a:ext cx="6807992" cy="22898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B7686-78FD-A986-4D72-71CE19E72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123950"/>
            <a:ext cx="6725652" cy="541880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Цель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нашего объединения – воспитание молодёжи в рамках высокоорганизованного гражданского общества,  в котором любовь к своей Родине, ответственность за свои поступки, честь, сопереживание, эмпатия – стоят на первом месте.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Наша организация в начале своего пути, мы выбрали несколько </a:t>
            </a: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направлений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волонтерской работы и развиваем их: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–"/>
            </a:pPr>
            <a:r>
              <a:rPr lang="ru-RU" sz="15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Патриотическое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воспитание;</a:t>
            </a:r>
            <a:endParaRPr lang="ru-RU" sz="1500" dirty="0">
              <a:effectLst/>
              <a:latin typeface="Century Gothic" panose="020B0502020202020204" pitchFamily="34" charset="0"/>
              <a:ea typeface="Arial" panose="020B0604020202020204" pitchFamily="34" charset="0"/>
              <a:cs typeface="Liberation Sans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–"/>
            </a:pPr>
            <a:r>
              <a:rPr lang="ru-RU" sz="15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Помощь бойцам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СВО;</a:t>
            </a:r>
            <a:endParaRPr lang="ru-RU" sz="1500" dirty="0">
              <a:effectLst/>
              <a:latin typeface="Century Gothic" panose="020B0502020202020204" pitchFamily="34" charset="0"/>
              <a:ea typeface="Arial" panose="020B0604020202020204" pitchFamily="34" charset="0"/>
              <a:cs typeface="Liberation Sans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–"/>
            </a:pPr>
            <a:r>
              <a:rPr lang="ru-RU" sz="15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Медиа </a:t>
            </a:r>
            <a:r>
              <a:rPr lang="ru-RU" sz="1500" dirty="0" err="1" smtClean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волонтёрство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;</a:t>
            </a:r>
            <a:endParaRPr lang="ru-RU" sz="1500" dirty="0">
              <a:effectLst/>
              <a:latin typeface="Century Gothic" panose="020B0502020202020204" pitchFamily="34" charset="0"/>
              <a:ea typeface="Arial" panose="020B0604020202020204" pitchFamily="34" charset="0"/>
              <a:cs typeface="Liberation Sans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–"/>
            </a:pPr>
            <a:r>
              <a:rPr lang="ru-RU" sz="15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Волонтёры </a:t>
            </a:r>
            <a:r>
              <a:rPr lang="ru-RU" sz="1500" dirty="0" smtClean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Liberation Sans"/>
              </a:rPr>
              <a:t>культуры.</a:t>
            </a:r>
            <a:endParaRPr lang="ru-RU" sz="1500" dirty="0">
              <a:effectLst/>
              <a:latin typeface="Century Gothic" panose="020B0502020202020204" pitchFamily="34" charset="0"/>
              <a:ea typeface="Arial" panose="020B0604020202020204" pitchFamily="34" charset="0"/>
              <a:cs typeface="Liberation San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Мы провели несколько добрых дел на платформе </a:t>
            </a:r>
            <a:r>
              <a:rPr lang="ru-RU" sz="1500" b="1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5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</a:t>
            </a:r>
            <a:r>
              <a:rPr lang="ru-RU" sz="15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и получили большой позитивный резонанс от родителей наших учеников и жителей района. К нам стали поступать запросы на создание новых добрых дел. Родители учеников стали проявлять инициативу и поддержали развитие добровольческого движения в нашем микрорайоне.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2B21C2-8E1C-84E5-2216-CB58DE061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844" y="1159460"/>
            <a:ext cx="4433708" cy="257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83A8F0-2355-E6AB-4E56-341F352F34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35" r="42544" b="32281"/>
          <a:stretch/>
        </p:blipFill>
        <p:spPr>
          <a:xfrm>
            <a:off x="7461489" y="3967997"/>
            <a:ext cx="4409063" cy="25747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929ABBE-C990-762A-2B0E-D7D43737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718" y="206959"/>
            <a:ext cx="6148136" cy="71872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Цели и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16743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6FDEA5-9B11-F47D-12F5-9C8032F57075}"/>
              </a:ext>
            </a:extLst>
          </p:cNvPr>
          <p:cNvSpPr/>
          <p:nvPr/>
        </p:nvSpPr>
        <p:spPr>
          <a:xfrm>
            <a:off x="180476" y="2333625"/>
            <a:ext cx="4391135" cy="2581275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2A13DA-FA04-78D4-C13F-85381CC3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959"/>
          <a:stretch/>
        </p:blipFill>
        <p:spPr>
          <a:xfrm rot="16200000">
            <a:off x="7871599" y="2512595"/>
            <a:ext cx="6807992" cy="18328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7F9BE4-2A76-AD54-639E-6C616494F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611" y="1010652"/>
            <a:ext cx="6745204" cy="57160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По запросу Волонтёрского Движения «Птички ДМД»  нам удалось привлечь молодёжь и их родителей к </a:t>
            </a:r>
            <a:r>
              <a:rPr lang="ru-RU" sz="17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волонтёрству</a:t>
            </a: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на постоянной основе в штабе «Птички ДМД» </a:t>
            </a:r>
            <a:r>
              <a:rPr lang="ru-RU" sz="17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/>
            </a:r>
            <a:br>
              <a:rPr lang="ru-RU" sz="17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</a:br>
            <a:r>
              <a:rPr lang="ru-RU" sz="17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(</a:t>
            </a: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ул. </a:t>
            </a:r>
            <a:r>
              <a:rPr lang="ru-RU" sz="17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Курыжова</a:t>
            </a: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23 а). Наши волонтёры научились плести маскировочные сети, «костюмы лешего», шить госпитальные подушки. Благодаря проведённой работе нам удалось существенно закрыть потребности  «Птички ДМД» по количеству «костюмов лешего» для снайперов. 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Сбор гуманитарной для бойцов СВО идёт на регулярной основе, сейчас начинаем сбор «Новогодний подарок солдату на фронт». Совместно с Патриотическим Общественным Объединением </a:t>
            </a:r>
            <a:r>
              <a:rPr lang="ru-RU" sz="17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ZастаVа</a:t>
            </a:r>
            <a:r>
              <a:rPr lang="ru-RU" sz="17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удалось провести несколько встреч с действующим бойцом СВО (позывной «Оружейник»). Такие встречи поднимают патриотический дух, они очень полезны и для бойцов и для волонтёров. Бойцы после таких встреч, возвращаясь на фронт, везут с собой письма от детей, фото и тёплые воспоминания, а дети получают бесценный опыт знакомства с Героями России.</a:t>
            </a:r>
          </a:p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635345-4A62-9188-423C-424096F0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6" y="220745"/>
            <a:ext cx="6148136" cy="78990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Патриотическое воспитание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EFAAC5-576E-76DE-CF38-C40BE2945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151" y="2143625"/>
            <a:ext cx="4445778" cy="27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5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F4B4A5-FE3A-9241-4977-703906D5FBED}"/>
              </a:ext>
            </a:extLst>
          </p:cNvPr>
          <p:cNvSpPr/>
          <p:nvPr/>
        </p:nvSpPr>
        <p:spPr>
          <a:xfrm>
            <a:off x="6403305" y="1852362"/>
            <a:ext cx="4720724" cy="3414963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C635DE-6C86-F485-108D-B04925B02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959"/>
          <a:stretch/>
        </p:blipFill>
        <p:spPr>
          <a:xfrm rot="16200000">
            <a:off x="7871599" y="2512595"/>
            <a:ext cx="6807992" cy="1832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FD82CC-CE5D-C79A-BDA0-209E0D45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044" y="100430"/>
            <a:ext cx="6148136" cy="78990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Медиа волонтерство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3C79F-9686-3D48-1938-0263BFDA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94" y="890337"/>
            <a:ext cx="6148136" cy="57190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 рамках направления Медиа </a:t>
            </a:r>
            <a:r>
              <a:rPr lang="ru-RU" sz="18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Волонтёрства</a:t>
            </a: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пробуем себя в развитии соцсетей, даём возможность детям самостоятельно создавать медиа и фото контент, доверяем им публикации в официальных каналах организаций-партнёров. По итогам появился прирост около 100 подписчиков в ТГ канале Женсовета Микрорайона Южный, появился прирост около 150 подписчиков в ВК странице Совета Родителей. ВК клипы, созданные детьми набирают по 1000 просмотров.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 рамках медиа </a:t>
            </a:r>
            <a:r>
              <a:rPr lang="ru-RU" sz="18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волонтёрства</a:t>
            </a: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, патриотического воспитания и знакомства с профессией особенную любовь среди жителей микрорайона Южный получили бесплатные экскурсии в пожарную часть №58 г. Домодедово. Наши волонтёры организовали и провели  интерактивные экскурсии для более чем 20 классов (</a:t>
            </a:r>
            <a:r>
              <a:rPr lang="ru-RU" sz="18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дети+родители</a:t>
            </a: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) и план на эти экскурсии расписан до апреля 2024 г. </a:t>
            </a:r>
          </a:p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C167E7-37F5-2D9F-8912-207447EA2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818" y="1658728"/>
            <a:ext cx="4720724" cy="35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7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F6EAC9-4C73-74E5-135C-1D69FDCA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959"/>
          <a:stretch/>
        </p:blipFill>
        <p:spPr>
          <a:xfrm rot="16200000">
            <a:off x="7871599" y="2512595"/>
            <a:ext cx="6807992" cy="18328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A5C9C-B89A-BF21-5C93-560CE104145D}"/>
              </a:ext>
            </a:extLst>
          </p:cNvPr>
          <p:cNvSpPr/>
          <p:nvPr/>
        </p:nvSpPr>
        <p:spPr>
          <a:xfrm>
            <a:off x="7593303" y="3547389"/>
            <a:ext cx="3759326" cy="2117558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43FA11-17A9-73C7-9668-42F2B927F588}"/>
              </a:ext>
            </a:extLst>
          </p:cNvPr>
          <p:cNvSpPr/>
          <p:nvPr/>
        </p:nvSpPr>
        <p:spPr>
          <a:xfrm>
            <a:off x="6727155" y="1608053"/>
            <a:ext cx="4720724" cy="1573297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41B1D-9ACE-B35B-B4E2-B1DBD5F3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483" y="168443"/>
            <a:ext cx="5883442" cy="797928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Волонтёры культуры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A191B5-276B-2BD0-2E14-5A9FE350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80000"/>
            <a:ext cx="6268453" cy="56095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Century Gothic" panose="020B0502020202020204" pitchFamily="34" charset="0"/>
                <a:ea typeface="Liberation Sans"/>
                <a:cs typeface="Liberation Sans"/>
              </a:rPr>
              <a:t>Н</a:t>
            </a: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аправление «Волонтёры культуры» занимает особенное место среди всех прочих. У нас в микрорайоне, к сожалению, отсутствует Дом культуры, и наша организация стала его альтернативой.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Мы организовали и провели «Концерт ко Дню пожилого человека», концерт «Ко Дню матери», проводим еженедельные музыкальные вечера для волонтёров. Особенное место в этом направление занимают бесплатные мастер-классы, нам удалось провести более 15 мастер-классов для детей и подростов. Темы этих МК совершенно разные: от росписи имбирного пряника до семинара с косметологом, а объединяет их общая цель – познакомить детей с разными профессиями и занять свободное время добрыми делами.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Общественно-полезный труд оказался ещё и интересным. Мы организовали конкурс для наших волонтёров с ценными призами для тех, кто проявит особенное участие в полезном труде. По итогам работы – кроме очевидных вещей (школьные субботники), дети и взрослые проявили инициативу и при первом мощном снегопаде вышли чистить снег на улицы микрорайона.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10503C-9657-7E09-F3DD-395854E1BC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738" y="1466096"/>
            <a:ext cx="5239749" cy="1644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AF417D-9BA9-D82A-984B-72882B402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553" y="3476451"/>
            <a:ext cx="3759326" cy="21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323F3D-95E6-9FC5-A66E-15DC0189D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959"/>
          <a:stretch/>
        </p:blipFill>
        <p:spPr>
          <a:xfrm rot="16200000">
            <a:off x="7871599" y="2512595"/>
            <a:ext cx="6807992" cy="18328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EB791B-1756-4664-3CE0-427B469D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9" y="401053"/>
            <a:ext cx="8498806" cy="50211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Наша команда </a:t>
            </a:r>
            <a:r>
              <a:rPr lang="ru-RU" sz="16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«Школа Добрых Дел» 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Домодедовской СОШ №9 имени Героя Советского Союза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Курыжова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Д.К. еще не очень большая (менее 200 человек), но очень дружная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За 3,5 месяца интенсивной работы мы сплотились вокруг общей идеи </a:t>
            </a:r>
            <a:r>
              <a:rPr lang="ru-RU" sz="16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«Человек Человеку Друг» и «Начинай добрые дела с себя». 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Впереди еще много работы и реализации наших креативных идей, которые на самом деле очень просты и сложны одновременно. Очень простые вещи – добро, честь, сопереживание, сострадание, помощь ближнему - на самом деле не так и просты в своей реализации.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Наша команда твёрдо нацелена идти намеченным курсом при информационной поддержке платформы </a:t>
            </a:r>
            <a:r>
              <a:rPr lang="ru-RU" sz="1600" b="1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. Спасибо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за прекрасную возможность обучаться бесплатно на платформе, а также за возможность посетить форум Россия #МыВместе, за доступ к одному из самых ценных сейчас ресурсу – информации. Надеемся на долгое и взаимное сотрудничество с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Добро.ру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и возможно, уже в скором времени представители нашей «Школы Добрых Дел» также будут спикерами на следующем форуме Россия #МыВместе </a:t>
            </a:r>
          </a:p>
          <a:p>
            <a:pPr marL="0" indent="0" algn="ct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Всем Добра!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2DB85A-1250-9257-9954-D5B9C21FE04A}"/>
              </a:ext>
            </a:extLst>
          </p:cNvPr>
          <p:cNvSpPr txBox="1"/>
          <p:nvPr/>
        </p:nvSpPr>
        <p:spPr>
          <a:xfrm>
            <a:off x="3801050" y="5628594"/>
            <a:ext cx="609600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«Школа Добрых Дел» </a:t>
            </a:r>
            <a:r>
              <a:rPr lang="ru-RU" sz="16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 МАОУ  Домодедовская СОШ 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№9</a:t>
            </a:r>
          </a:p>
          <a:p>
            <a:pPr marL="0" indent="0" algn="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600" dirty="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Партнёры: </a:t>
            </a:r>
            <a:endParaRPr lang="ru-RU" sz="1600" dirty="0">
              <a:effectLst/>
              <a:latin typeface="Century Gothic" panose="020B0502020202020204" pitchFamily="34" charset="0"/>
              <a:ea typeface="Liberation Sans"/>
              <a:cs typeface="Liberation Sans"/>
            </a:endParaRPr>
          </a:p>
          <a:p>
            <a:pPr marL="0" indent="0" algn="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Совет Родителей </a:t>
            </a:r>
            <a:r>
              <a:rPr lang="ru-RU" sz="1600" smtClean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МАОУ Домодедовской СОШ </a:t>
            </a:r>
            <a:r>
              <a:rPr lang="ru-RU" sz="1600" dirty="0">
                <a:effectLst/>
                <a:latin typeface="Century Gothic" panose="020B0502020202020204" pitchFamily="34" charset="0"/>
                <a:ea typeface="Liberation Sans"/>
                <a:cs typeface="Liberation Sans"/>
              </a:rPr>
              <a:t>№9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C72383-896F-70DA-05DC-C7C49D363EB6}"/>
              </a:ext>
            </a:extLst>
          </p:cNvPr>
          <p:cNvSpPr/>
          <p:nvPr/>
        </p:nvSpPr>
        <p:spPr>
          <a:xfrm rot="5400000">
            <a:off x="8434446" y="2019190"/>
            <a:ext cx="3169488" cy="2296420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79E4DC-54D3-1F24-8B32-179F42ED3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75" y="1492455"/>
            <a:ext cx="2296420" cy="31694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2DEEC1-9D74-B476-292E-36FF8D6EB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375" y="5595463"/>
            <a:ext cx="1344995" cy="11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20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</TotalTime>
  <Words>809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Liberation Sans</vt:lpstr>
      <vt:lpstr>Office Theme</vt:lpstr>
      <vt:lpstr>МАОУ Домодедовская СОШ №9  имени Героя Советского Союза Д.К. Курыжова</vt:lpstr>
      <vt:lpstr>Презентация PowerPoint</vt:lpstr>
      <vt:lpstr>Цели и направления</vt:lpstr>
      <vt:lpstr>Патриотическое воспитание</vt:lpstr>
      <vt:lpstr>Медиа волонтерство</vt:lpstr>
      <vt:lpstr>Волонтёры культуры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Домодедовская СОШ №9  имени Героя Советского Союза Д.К. Курыжова</dc:title>
  <dc:creator>Kazantseva, Anastasia</dc:creator>
  <cp:lastModifiedBy>ASUS</cp:lastModifiedBy>
  <cp:revision>5</cp:revision>
  <dcterms:created xsi:type="dcterms:W3CDTF">2023-12-12T07:22:02Z</dcterms:created>
  <dcterms:modified xsi:type="dcterms:W3CDTF">2023-12-14T15:09:35Z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e4bc684-102f-461d-a6dc-b1e58752f380_Enabled">
    <vt:lpwstr>true</vt:lpwstr>
  </property>
  <property fmtid="{D5CDD505-2E9C-101B-9397-08002B2CF9AE}" pid="3" name="MSIP_Label_fe4bc684-102f-461d-a6dc-b1e58752f380_SetDate">
    <vt:lpwstr>2023-12-12T07:22:07Z</vt:lpwstr>
  </property>
  <property fmtid="{D5CDD505-2E9C-101B-9397-08002B2CF9AE}" pid="4" name="MSIP_Label_fe4bc684-102f-461d-a6dc-b1e58752f380_Method">
    <vt:lpwstr>Standard</vt:lpwstr>
  </property>
  <property fmtid="{D5CDD505-2E9C-101B-9397-08002B2CF9AE}" pid="5" name="MSIP_Label_fe4bc684-102f-461d-a6dc-b1e58752f380_Name">
    <vt:lpwstr>For internal use only</vt:lpwstr>
  </property>
  <property fmtid="{D5CDD505-2E9C-101B-9397-08002B2CF9AE}" pid="6" name="MSIP_Label_fe4bc684-102f-461d-a6dc-b1e58752f380_SiteId">
    <vt:lpwstr>2d75a51b-29e5-45d5-a5c5-5aa979cb6a28</vt:lpwstr>
  </property>
  <property fmtid="{D5CDD505-2E9C-101B-9397-08002B2CF9AE}" pid="7" name="MSIP_Label_fe4bc684-102f-461d-a6dc-b1e58752f380_ActionId">
    <vt:lpwstr>d73e388e-d7d6-426b-ba37-d1d15db297ec</vt:lpwstr>
  </property>
  <property fmtid="{D5CDD505-2E9C-101B-9397-08002B2CF9AE}" pid="8" name="MSIP_Label_fe4bc684-102f-461d-a6dc-b1e58752f380_ContentBits">
    <vt:lpwstr>0</vt:lpwstr>
  </property>
</Properties>
</file>