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9" r:id="rId4"/>
    <p:sldId id="271" r:id="rId5"/>
    <p:sldId id="270" r:id="rId6"/>
    <p:sldId id="268" r:id="rId7"/>
    <p:sldId id="269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8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708" y="1"/>
            <a:ext cx="101531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Марусо</dc:creator>
  <cp:lastModifiedBy>Пользователь Windows</cp:lastModifiedBy>
  <cp:revision>1</cp:revision>
  <dcterms:created xsi:type="dcterms:W3CDTF">2021-12-10T20:43:36Z</dcterms:created>
  <dcterms:modified xsi:type="dcterms:W3CDTF">2021-12-10T20:51:22Z</dcterms:modified>
</cp:coreProperties>
</file>