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8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офья Волкова" userId="b1067668d301409c" providerId="LiveId" clId="{5E12134B-BF2E-4613-B1E1-A9C180C9B2F2}"/>
    <pc:docChg chg="undo custSel addSld delSld modSld sldOrd modMainMaster">
      <pc:chgData name="Софья Волкова" userId="b1067668d301409c" providerId="LiveId" clId="{5E12134B-BF2E-4613-B1E1-A9C180C9B2F2}" dt="2023-12-14T20:01:14.374" v="501" actId="1076"/>
      <pc:docMkLst>
        <pc:docMk/>
      </pc:docMkLst>
      <pc:sldChg chg="delSp modSp new mod setBg">
        <pc:chgData name="Софья Волкова" userId="b1067668d301409c" providerId="LiveId" clId="{5E12134B-BF2E-4613-B1E1-A9C180C9B2F2}" dt="2023-12-14T19:50:15.753" v="158"/>
        <pc:sldMkLst>
          <pc:docMk/>
          <pc:sldMk cId="1555198461" sldId="256"/>
        </pc:sldMkLst>
        <pc:spChg chg="del mod">
          <ac:chgData name="Софья Волкова" userId="b1067668d301409c" providerId="LiveId" clId="{5E12134B-BF2E-4613-B1E1-A9C180C9B2F2}" dt="2023-12-14T19:50:11.986" v="156" actId="21"/>
          <ac:spMkLst>
            <pc:docMk/>
            <pc:sldMk cId="1555198461" sldId="256"/>
            <ac:spMk id="2" creationId="{35EAB907-BB91-3B0A-DCEB-2D747DF8563F}"/>
          </ac:spMkLst>
        </pc:spChg>
        <pc:spChg chg="del mod">
          <ac:chgData name="Софья Волкова" userId="b1067668d301409c" providerId="LiveId" clId="{5E12134B-BF2E-4613-B1E1-A9C180C9B2F2}" dt="2023-12-14T19:50:14.793" v="157" actId="21"/>
          <ac:spMkLst>
            <pc:docMk/>
            <pc:sldMk cId="1555198461" sldId="256"/>
            <ac:spMk id="3" creationId="{201DE88B-ACB5-E233-B230-53DEA748A837}"/>
          </ac:spMkLst>
        </pc:spChg>
      </pc:sldChg>
      <pc:sldChg chg="modSp new mod setBg">
        <pc:chgData name="Софья Волкова" userId="b1067668d301409c" providerId="LiveId" clId="{5E12134B-BF2E-4613-B1E1-A9C180C9B2F2}" dt="2023-12-14T19:51:40.767" v="231" actId="113"/>
        <pc:sldMkLst>
          <pc:docMk/>
          <pc:sldMk cId="2646048008" sldId="257"/>
        </pc:sldMkLst>
        <pc:spChg chg="mod">
          <ac:chgData name="Софья Волкова" userId="b1067668d301409c" providerId="LiveId" clId="{5E12134B-BF2E-4613-B1E1-A9C180C9B2F2}" dt="2023-12-14T19:51:33.909" v="229" actId="2711"/>
          <ac:spMkLst>
            <pc:docMk/>
            <pc:sldMk cId="2646048008" sldId="257"/>
            <ac:spMk id="2" creationId="{1B39F081-5316-34F0-D7C6-8B5AA03FDB6D}"/>
          </ac:spMkLst>
        </pc:spChg>
        <pc:spChg chg="mod">
          <ac:chgData name="Софья Волкова" userId="b1067668d301409c" providerId="LiveId" clId="{5E12134B-BF2E-4613-B1E1-A9C180C9B2F2}" dt="2023-12-14T19:51:40.767" v="231" actId="113"/>
          <ac:spMkLst>
            <pc:docMk/>
            <pc:sldMk cId="2646048008" sldId="257"/>
            <ac:spMk id="3" creationId="{F991B573-A86A-06DE-F319-5FE428C9F786}"/>
          </ac:spMkLst>
        </pc:spChg>
      </pc:sldChg>
      <pc:sldChg chg="modSp add mod">
        <pc:chgData name="Софья Волкова" userId="b1067668d301409c" providerId="LiveId" clId="{5E12134B-BF2E-4613-B1E1-A9C180C9B2F2}" dt="2023-12-14T19:52:55.181" v="268" actId="20577"/>
        <pc:sldMkLst>
          <pc:docMk/>
          <pc:sldMk cId="4212827047" sldId="258"/>
        </pc:sldMkLst>
        <pc:spChg chg="mod">
          <ac:chgData name="Софья Волкова" userId="b1067668d301409c" providerId="LiveId" clId="{5E12134B-BF2E-4613-B1E1-A9C180C9B2F2}" dt="2023-12-14T19:52:02.416" v="239" actId="20577"/>
          <ac:spMkLst>
            <pc:docMk/>
            <pc:sldMk cId="4212827047" sldId="258"/>
            <ac:spMk id="2" creationId="{1B39F081-5316-34F0-D7C6-8B5AA03FDB6D}"/>
          </ac:spMkLst>
        </pc:spChg>
        <pc:spChg chg="mod">
          <ac:chgData name="Софья Волкова" userId="b1067668d301409c" providerId="LiveId" clId="{5E12134B-BF2E-4613-B1E1-A9C180C9B2F2}" dt="2023-12-14T19:52:55.181" v="268" actId="20577"/>
          <ac:spMkLst>
            <pc:docMk/>
            <pc:sldMk cId="4212827047" sldId="258"/>
            <ac:spMk id="3" creationId="{F991B573-A86A-06DE-F319-5FE428C9F786}"/>
          </ac:spMkLst>
        </pc:spChg>
      </pc:sldChg>
      <pc:sldChg chg="addSp delSp modSp add mod modAnim">
        <pc:chgData name="Софья Волкова" userId="b1067668d301409c" providerId="LiveId" clId="{5E12134B-BF2E-4613-B1E1-A9C180C9B2F2}" dt="2023-12-14T19:53:44.595" v="285" actId="1076"/>
        <pc:sldMkLst>
          <pc:docMk/>
          <pc:sldMk cId="1898897439" sldId="259"/>
        </pc:sldMkLst>
        <pc:spChg chg="mod">
          <ac:chgData name="Софья Волкова" userId="b1067668d301409c" providerId="LiveId" clId="{5E12134B-BF2E-4613-B1E1-A9C180C9B2F2}" dt="2023-12-14T19:53:08.792" v="280" actId="20577"/>
          <ac:spMkLst>
            <pc:docMk/>
            <pc:sldMk cId="1898897439" sldId="259"/>
            <ac:spMk id="2" creationId="{1B39F081-5316-34F0-D7C6-8B5AA03FDB6D}"/>
          </ac:spMkLst>
        </pc:spChg>
        <pc:spChg chg="del mod">
          <ac:chgData name="Софья Волкова" userId="b1067668d301409c" providerId="LiveId" clId="{5E12134B-BF2E-4613-B1E1-A9C180C9B2F2}" dt="2023-12-14T19:53:37.567" v="282"/>
          <ac:spMkLst>
            <pc:docMk/>
            <pc:sldMk cId="1898897439" sldId="259"/>
            <ac:spMk id="3" creationId="{F991B573-A86A-06DE-F319-5FE428C9F786}"/>
          </ac:spMkLst>
        </pc:spChg>
        <pc:picChg chg="add mod">
          <ac:chgData name="Софья Волкова" userId="b1067668d301409c" providerId="LiveId" clId="{5E12134B-BF2E-4613-B1E1-A9C180C9B2F2}" dt="2023-12-14T19:53:44.595" v="285" actId="1076"/>
          <ac:picMkLst>
            <pc:docMk/>
            <pc:sldMk cId="1898897439" sldId="259"/>
            <ac:picMk id="4" creationId="{91FED4CF-D212-F50E-5AAA-B636EAB007B2}"/>
          </ac:picMkLst>
        </pc:picChg>
      </pc:sldChg>
      <pc:sldChg chg="modSp add mod ord">
        <pc:chgData name="Софья Волкова" userId="b1067668d301409c" providerId="LiveId" clId="{5E12134B-BF2E-4613-B1E1-A9C180C9B2F2}" dt="2023-12-14T19:57:46.111" v="413"/>
        <pc:sldMkLst>
          <pc:docMk/>
          <pc:sldMk cId="2915222242" sldId="260"/>
        </pc:sldMkLst>
        <pc:spChg chg="mod">
          <ac:chgData name="Софья Волкова" userId="b1067668d301409c" providerId="LiveId" clId="{5E12134B-BF2E-4613-B1E1-A9C180C9B2F2}" dt="2023-12-14T19:54:06.971" v="306" actId="313"/>
          <ac:spMkLst>
            <pc:docMk/>
            <pc:sldMk cId="2915222242" sldId="260"/>
            <ac:spMk id="2" creationId="{1B39F081-5316-34F0-D7C6-8B5AA03FDB6D}"/>
          </ac:spMkLst>
        </pc:spChg>
        <pc:spChg chg="mod">
          <ac:chgData name="Софья Волкова" userId="b1067668d301409c" providerId="LiveId" clId="{5E12134B-BF2E-4613-B1E1-A9C180C9B2F2}" dt="2023-12-14T19:57:35.859" v="411" actId="20577"/>
          <ac:spMkLst>
            <pc:docMk/>
            <pc:sldMk cId="2915222242" sldId="260"/>
            <ac:spMk id="3" creationId="{F991B573-A86A-06DE-F319-5FE428C9F786}"/>
          </ac:spMkLst>
        </pc:spChg>
      </pc:sldChg>
      <pc:sldChg chg="new del">
        <pc:chgData name="Софья Волкова" userId="b1067668d301409c" providerId="LiveId" clId="{5E12134B-BF2E-4613-B1E1-A9C180C9B2F2}" dt="2023-12-14T19:53:51.942" v="287" actId="680"/>
        <pc:sldMkLst>
          <pc:docMk/>
          <pc:sldMk cId="2966491803" sldId="260"/>
        </pc:sldMkLst>
      </pc:sldChg>
      <pc:sldChg chg="addSp delSp modSp add mod">
        <pc:chgData name="Софья Волкова" userId="b1067668d301409c" providerId="LiveId" clId="{5E12134B-BF2E-4613-B1E1-A9C180C9B2F2}" dt="2023-12-14T19:59:17.309" v="462" actId="1076"/>
        <pc:sldMkLst>
          <pc:docMk/>
          <pc:sldMk cId="1001650107" sldId="261"/>
        </pc:sldMkLst>
        <pc:spChg chg="mod">
          <ac:chgData name="Софья Волкова" userId="b1067668d301409c" providerId="LiveId" clId="{5E12134B-BF2E-4613-B1E1-A9C180C9B2F2}" dt="2023-12-14T19:58:00.161" v="428" actId="20577"/>
          <ac:spMkLst>
            <pc:docMk/>
            <pc:sldMk cId="1001650107" sldId="261"/>
            <ac:spMk id="2" creationId="{1B39F081-5316-34F0-D7C6-8B5AA03FDB6D}"/>
          </ac:spMkLst>
        </pc:spChg>
        <pc:spChg chg="del">
          <ac:chgData name="Софья Волкова" userId="b1067668d301409c" providerId="LiveId" clId="{5E12134B-BF2E-4613-B1E1-A9C180C9B2F2}" dt="2023-12-14T19:58:53.035" v="430" actId="21"/>
          <ac:spMkLst>
            <pc:docMk/>
            <pc:sldMk cId="1001650107" sldId="261"/>
            <ac:spMk id="3" creationId="{F991B573-A86A-06DE-F319-5FE428C9F786}"/>
          </ac:spMkLst>
        </pc:spChg>
        <pc:spChg chg="add mod">
          <ac:chgData name="Софья Волкова" userId="b1067668d301409c" providerId="LiveId" clId="{5E12134B-BF2E-4613-B1E1-A9C180C9B2F2}" dt="2023-12-14T19:59:15.079" v="460" actId="14100"/>
          <ac:spMkLst>
            <pc:docMk/>
            <pc:sldMk cId="1001650107" sldId="261"/>
            <ac:spMk id="6" creationId="{6B2861E7-AB66-8EEA-0A28-8A7E3E8AE303}"/>
          </ac:spMkLst>
        </pc:spChg>
        <pc:picChg chg="add mod">
          <ac:chgData name="Софья Волкова" userId="b1067668d301409c" providerId="LiveId" clId="{5E12134B-BF2E-4613-B1E1-A9C180C9B2F2}" dt="2023-12-14T19:59:17.309" v="462" actId="1076"/>
          <ac:picMkLst>
            <pc:docMk/>
            <pc:sldMk cId="1001650107" sldId="261"/>
            <ac:picMk id="4" creationId="{EDCE2418-2C27-73F7-E2BF-9C573749D9A2}"/>
          </ac:picMkLst>
        </pc:picChg>
      </pc:sldChg>
      <pc:sldChg chg="addSp delSp modSp add mod">
        <pc:chgData name="Софья Волкова" userId="b1067668d301409c" providerId="LiveId" clId="{5E12134B-BF2E-4613-B1E1-A9C180C9B2F2}" dt="2023-12-14T20:01:14.374" v="501" actId="1076"/>
        <pc:sldMkLst>
          <pc:docMk/>
          <pc:sldMk cId="3186188940" sldId="262"/>
        </pc:sldMkLst>
        <pc:spChg chg="mod">
          <ac:chgData name="Софья Волкова" userId="b1067668d301409c" providerId="LiveId" clId="{5E12134B-BF2E-4613-B1E1-A9C180C9B2F2}" dt="2023-12-14T19:59:27.077" v="472" actId="20577"/>
          <ac:spMkLst>
            <pc:docMk/>
            <pc:sldMk cId="3186188940" sldId="262"/>
            <ac:spMk id="2" creationId="{1B39F081-5316-34F0-D7C6-8B5AA03FDB6D}"/>
          </ac:spMkLst>
        </pc:spChg>
        <pc:spChg chg="add del mod">
          <ac:chgData name="Софья Волкова" userId="b1067668d301409c" providerId="LiveId" clId="{5E12134B-BF2E-4613-B1E1-A9C180C9B2F2}" dt="2023-12-14T19:59:32.548" v="474" actId="21"/>
          <ac:spMkLst>
            <pc:docMk/>
            <pc:sldMk cId="3186188940" sldId="262"/>
            <ac:spMk id="5" creationId="{F2359DA8-51CD-01E6-3E28-C51C7E20CFFC}"/>
          </ac:spMkLst>
        </pc:spChg>
        <pc:spChg chg="del">
          <ac:chgData name="Софья Волкова" userId="b1067668d301409c" providerId="LiveId" clId="{5E12134B-BF2E-4613-B1E1-A9C180C9B2F2}" dt="2023-12-14T19:59:30" v="473" actId="21"/>
          <ac:spMkLst>
            <pc:docMk/>
            <pc:sldMk cId="3186188940" sldId="262"/>
            <ac:spMk id="6" creationId="{6B2861E7-AB66-8EEA-0A28-8A7E3E8AE303}"/>
          </ac:spMkLst>
        </pc:spChg>
        <pc:picChg chg="del">
          <ac:chgData name="Софья Волкова" userId="b1067668d301409c" providerId="LiveId" clId="{5E12134B-BF2E-4613-B1E1-A9C180C9B2F2}" dt="2023-12-14T19:59:33.859" v="475" actId="21"/>
          <ac:picMkLst>
            <pc:docMk/>
            <pc:sldMk cId="3186188940" sldId="262"/>
            <ac:picMk id="4" creationId="{EDCE2418-2C27-73F7-E2BF-9C573749D9A2}"/>
          </ac:picMkLst>
        </pc:picChg>
        <pc:picChg chg="add mod">
          <ac:chgData name="Софья Волкова" userId="b1067668d301409c" providerId="LiveId" clId="{5E12134B-BF2E-4613-B1E1-A9C180C9B2F2}" dt="2023-12-14T20:01:10.348" v="499" actId="1076"/>
          <ac:picMkLst>
            <pc:docMk/>
            <pc:sldMk cId="3186188940" sldId="262"/>
            <ac:picMk id="7" creationId="{034C3130-2C18-7A89-D7B1-241E6531B5AE}"/>
          </ac:picMkLst>
        </pc:picChg>
        <pc:picChg chg="add mod">
          <ac:chgData name="Софья Волкова" userId="b1067668d301409c" providerId="LiveId" clId="{5E12134B-BF2E-4613-B1E1-A9C180C9B2F2}" dt="2023-12-14T20:01:06.918" v="497" actId="1076"/>
          <ac:picMkLst>
            <pc:docMk/>
            <pc:sldMk cId="3186188940" sldId="262"/>
            <ac:picMk id="8" creationId="{8C7D5FD3-20D9-CB44-4356-176AD60DBFF9}"/>
          </ac:picMkLst>
        </pc:picChg>
        <pc:picChg chg="add mod">
          <ac:chgData name="Софья Волкова" userId="b1067668d301409c" providerId="LiveId" clId="{5E12134B-BF2E-4613-B1E1-A9C180C9B2F2}" dt="2023-12-14T20:01:03.473" v="495" actId="14100"/>
          <ac:picMkLst>
            <pc:docMk/>
            <pc:sldMk cId="3186188940" sldId="262"/>
            <ac:picMk id="9" creationId="{59BDF9F4-55AB-141B-3153-C50F9088C241}"/>
          </ac:picMkLst>
        </pc:picChg>
        <pc:picChg chg="add mod">
          <ac:chgData name="Софья Волкова" userId="b1067668d301409c" providerId="LiveId" clId="{5E12134B-BF2E-4613-B1E1-A9C180C9B2F2}" dt="2023-12-14T20:01:14.374" v="501" actId="1076"/>
          <ac:picMkLst>
            <pc:docMk/>
            <pc:sldMk cId="3186188940" sldId="262"/>
            <ac:picMk id="10" creationId="{C7490217-AC09-D4B2-8C30-D3347A55420A}"/>
          </ac:picMkLst>
        </pc:picChg>
        <pc:picChg chg="add mod">
          <ac:chgData name="Софья Волкова" userId="b1067668d301409c" providerId="LiveId" clId="{5E12134B-BF2E-4613-B1E1-A9C180C9B2F2}" dt="2023-12-14T20:01:11.866" v="500" actId="1076"/>
          <ac:picMkLst>
            <pc:docMk/>
            <pc:sldMk cId="3186188940" sldId="262"/>
            <ac:picMk id="11" creationId="{1B839804-5B81-333D-F1FF-702EA93F53BB}"/>
          </ac:picMkLst>
        </pc:picChg>
      </pc:sldChg>
      <pc:sldMasterChg chg="modSp modSldLayout">
        <pc:chgData name="Софья Волкова" userId="b1067668d301409c" providerId="LiveId" clId="{5E12134B-BF2E-4613-B1E1-A9C180C9B2F2}" dt="2023-12-14T19:49:43.117" v="1"/>
        <pc:sldMasterMkLst>
          <pc:docMk/>
          <pc:sldMasterMk cId="318607124" sldId="2147483648"/>
        </pc:sldMasterMkLst>
        <pc:spChg chg="mod">
          <ac:chgData name="Софья Волкова" userId="b1067668d301409c" providerId="LiveId" clId="{5E12134B-BF2E-4613-B1E1-A9C180C9B2F2}" dt="2023-12-14T19:49:43.117" v="1"/>
          <ac:spMkLst>
            <pc:docMk/>
            <pc:sldMasterMk cId="318607124" sldId="2147483648"/>
            <ac:spMk id="2" creationId="{C784DC67-9BE1-287C-DC45-6A83622A884F}"/>
          </ac:spMkLst>
        </pc:spChg>
        <pc:spChg chg="mod">
          <ac:chgData name="Софья Волкова" userId="b1067668d301409c" providerId="LiveId" clId="{5E12134B-BF2E-4613-B1E1-A9C180C9B2F2}" dt="2023-12-14T19:49:43.117" v="1"/>
          <ac:spMkLst>
            <pc:docMk/>
            <pc:sldMasterMk cId="318607124" sldId="2147483648"/>
            <ac:spMk id="3" creationId="{0CB80B63-7B98-7210-8063-F6D8D6D75547}"/>
          </ac:spMkLst>
        </pc:spChg>
        <pc:spChg chg="mod">
          <ac:chgData name="Софья Волкова" userId="b1067668d301409c" providerId="LiveId" clId="{5E12134B-BF2E-4613-B1E1-A9C180C9B2F2}" dt="2023-12-14T19:49:43.117" v="1"/>
          <ac:spMkLst>
            <pc:docMk/>
            <pc:sldMasterMk cId="318607124" sldId="2147483648"/>
            <ac:spMk id="4" creationId="{57115E67-F5A1-2087-8966-B443724FD9D0}"/>
          </ac:spMkLst>
        </pc:spChg>
        <pc:spChg chg="mod">
          <ac:chgData name="Софья Волкова" userId="b1067668d301409c" providerId="LiveId" clId="{5E12134B-BF2E-4613-B1E1-A9C180C9B2F2}" dt="2023-12-14T19:49:43.117" v="1"/>
          <ac:spMkLst>
            <pc:docMk/>
            <pc:sldMasterMk cId="318607124" sldId="2147483648"/>
            <ac:spMk id="5" creationId="{AC9E7A75-DC65-7EED-CF9A-F44A66F52EA6}"/>
          </ac:spMkLst>
        </pc:spChg>
        <pc:spChg chg="mod">
          <ac:chgData name="Софья Волкова" userId="b1067668d301409c" providerId="LiveId" clId="{5E12134B-BF2E-4613-B1E1-A9C180C9B2F2}" dt="2023-12-14T19:49:43.117" v="1"/>
          <ac:spMkLst>
            <pc:docMk/>
            <pc:sldMasterMk cId="318607124" sldId="2147483648"/>
            <ac:spMk id="6" creationId="{3CC64878-C14F-D744-F84E-532A1DFE6535}"/>
          </ac:spMkLst>
        </pc:spChg>
        <pc:sldLayoutChg chg="modSp">
          <pc:chgData name="Софья Волкова" userId="b1067668d301409c" providerId="LiveId" clId="{5E12134B-BF2E-4613-B1E1-A9C180C9B2F2}" dt="2023-12-14T19:49:43.117" v="1"/>
          <pc:sldLayoutMkLst>
            <pc:docMk/>
            <pc:sldMasterMk cId="318607124" sldId="2147483648"/>
            <pc:sldLayoutMk cId="2685237310" sldId="2147483649"/>
          </pc:sldLayoutMkLst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685237310" sldId="2147483649"/>
              <ac:spMk id="2" creationId="{792FC0A9-1DBC-BB62-4043-56CA2AA1D5CB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685237310" sldId="2147483649"/>
              <ac:spMk id="3" creationId="{4E4499C1-97C4-3A6C-9441-8FE37F1E0A81}"/>
            </ac:spMkLst>
          </pc:spChg>
        </pc:sldLayoutChg>
        <pc:sldLayoutChg chg="modSp">
          <pc:chgData name="Софья Волкова" userId="b1067668d301409c" providerId="LiveId" clId="{5E12134B-BF2E-4613-B1E1-A9C180C9B2F2}" dt="2023-12-14T19:49:43.117" v="1"/>
          <pc:sldLayoutMkLst>
            <pc:docMk/>
            <pc:sldMasterMk cId="318607124" sldId="2147483648"/>
            <pc:sldLayoutMk cId="3669697305" sldId="2147483651"/>
          </pc:sldLayoutMkLst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3669697305" sldId="2147483651"/>
              <ac:spMk id="2" creationId="{0DB67920-C0B9-797A-0DE7-ABA4592AD227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3669697305" sldId="2147483651"/>
              <ac:spMk id="3" creationId="{8244C542-3B13-4563-EC4A-726146F0AD6B}"/>
            </ac:spMkLst>
          </pc:spChg>
        </pc:sldLayoutChg>
        <pc:sldLayoutChg chg="modSp">
          <pc:chgData name="Софья Волкова" userId="b1067668d301409c" providerId="LiveId" clId="{5E12134B-BF2E-4613-B1E1-A9C180C9B2F2}" dt="2023-12-14T19:49:43.117" v="1"/>
          <pc:sldLayoutMkLst>
            <pc:docMk/>
            <pc:sldMasterMk cId="318607124" sldId="2147483648"/>
            <pc:sldLayoutMk cId="2138976105" sldId="2147483652"/>
          </pc:sldLayoutMkLst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138976105" sldId="2147483652"/>
              <ac:spMk id="3" creationId="{7282B09F-40D1-34B7-BBB6-9AA219BFA478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138976105" sldId="2147483652"/>
              <ac:spMk id="4" creationId="{2E16E68F-C6D6-A37F-655D-F8CAA48695FD}"/>
            </ac:spMkLst>
          </pc:spChg>
        </pc:sldLayoutChg>
        <pc:sldLayoutChg chg="modSp">
          <pc:chgData name="Софья Волкова" userId="b1067668d301409c" providerId="LiveId" clId="{5E12134B-BF2E-4613-B1E1-A9C180C9B2F2}" dt="2023-12-14T19:49:43.117" v="1"/>
          <pc:sldLayoutMkLst>
            <pc:docMk/>
            <pc:sldMasterMk cId="318607124" sldId="2147483648"/>
            <pc:sldLayoutMk cId="219844918" sldId="2147483653"/>
          </pc:sldLayoutMkLst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19844918" sldId="2147483653"/>
              <ac:spMk id="2" creationId="{C415F2B7-0040-2364-A85B-F4A13AE57C6F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19844918" sldId="2147483653"/>
              <ac:spMk id="3" creationId="{E80403D0-DFE6-73C0-8230-F72B4885323C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19844918" sldId="2147483653"/>
              <ac:spMk id="4" creationId="{B07C4461-01D4-BCB1-029E-6FA8AD2F1CC7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19844918" sldId="2147483653"/>
              <ac:spMk id="5" creationId="{316CC520-7641-A5A1-381D-58800FB570C9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19844918" sldId="2147483653"/>
              <ac:spMk id="6" creationId="{B1B0657F-6DC6-15A5-77B0-D2B2C206AB89}"/>
            </ac:spMkLst>
          </pc:spChg>
        </pc:sldLayoutChg>
        <pc:sldLayoutChg chg="modSp">
          <pc:chgData name="Софья Волкова" userId="b1067668d301409c" providerId="LiveId" clId="{5E12134B-BF2E-4613-B1E1-A9C180C9B2F2}" dt="2023-12-14T19:49:43.117" v="1"/>
          <pc:sldLayoutMkLst>
            <pc:docMk/>
            <pc:sldMasterMk cId="318607124" sldId="2147483648"/>
            <pc:sldLayoutMk cId="2323606665" sldId="2147483656"/>
          </pc:sldLayoutMkLst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323606665" sldId="2147483656"/>
              <ac:spMk id="2" creationId="{57012C9D-F55D-5D30-1707-22496429AFB9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323606665" sldId="2147483656"/>
              <ac:spMk id="3" creationId="{C64A47C5-0DFF-CC04-EC9D-CF27D6513CCF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2323606665" sldId="2147483656"/>
              <ac:spMk id="4" creationId="{D5666CED-747B-6624-0702-309663A7A465}"/>
            </ac:spMkLst>
          </pc:spChg>
        </pc:sldLayoutChg>
        <pc:sldLayoutChg chg="modSp">
          <pc:chgData name="Софья Волкова" userId="b1067668d301409c" providerId="LiveId" clId="{5E12134B-BF2E-4613-B1E1-A9C180C9B2F2}" dt="2023-12-14T19:49:43.117" v="1"/>
          <pc:sldLayoutMkLst>
            <pc:docMk/>
            <pc:sldMasterMk cId="318607124" sldId="2147483648"/>
            <pc:sldLayoutMk cId="1645747748" sldId="2147483657"/>
          </pc:sldLayoutMkLst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1645747748" sldId="2147483657"/>
              <ac:spMk id="2" creationId="{5AACF86D-7D07-4CDC-F300-CFB692A33471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1645747748" sldId="2147483657"/>
              <ac:spMk id="3" creationId="{66DD28B4-57EA-556E-2992-E808437A0E24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1645747748" sldId="2147483657"/>
              <ac:spMk id="4" creationId="{348FFBF0-6AFF-4488-896B-607F70038A1F}"/>
            </ac:spMkLst>
          </pc:spChg>
        </pc:sldLayoutChg>
        <pc:sldLayoutChg chg="modSp">
          <pc:chgData name="Софья Волкова" userId="b1067668d301409c" providerId="LiveId" clId="{5E12134B-BF2E-4613-B1E1-A9C180C9B2F2}" dt="2023-12-14T19:49:43.117" v="1"/>
          <pc:sldLayoutMkLst>
            <pc:docMk/>
            <pc:sldMasterMk cId="318607124" sldId="2147483648"/>
            <pc:sldLayoutMk cId="32182646" sldId="2147483659"/>
          </pc:sldLayoutMkLst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32182646" sldId="2147483659"/>
              <ac:spMk id="2" creationId="{B5C10A23-2335-84C1-2E5F-D027B32C11D4}"/>
            </ac:spMkLst>
          </pc:spChg>
          <pc:spChg chg="mod">
            <ac:chgData name="Софья Волкова" userId="b1067668d301409c" providerId="LiveId" clId="{5E12134B-BF2E-4613-B1E1-A9C180C9B2F2}" dt="2023-12-14T19:49:43.117" v="1"/>
            <ac:spMkLst>
              <pc:docMk/>
              <pc:sldMasterMk cId="318607124" sldId="2147483648"/>
              <pc:sldLayoutMk cId="32182646" sldId="2147483659"/>
              <ac:spMk id="3" creationId="{CE47EFF6-60A1-0447-D3D9-F934B329C6A0}"/>
            </ac:spMkLst>
          </pc:spChg>
        </pc:sldLayoutChg>
      </pc:sldMasterChg>
      <pc:sldMasterChg chg="setBg modSldLayout">
        <pc:chgData name="Софья Волкова" userId="b1067668d301409c" providerId="LiveId" clId="{5E12134B-BF2E-4613-B1E1-A9C180C9B2F2}" dt="2023-12-14T19:50:15.753" v="158"/>
        <pc:sldMasterMkLst>
          <pc:docMk/>
          <pc:sldMasterMk cId="1728871000" sldId="2147483660"/>
        </pc:sldMasterMkLst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1282412186" sldId="2147483661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459877693" sldId="2147483662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585099102" sldId="2147483663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390541970" sldId="2147483664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465894439" sldId="2147483665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1904031535" sldId="2147483666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2767625629" sldId="2147483667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3403241495" sldId="2147483668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1784612270" sldId="2147483669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2884930393" sldId="2147483670"/>
          </pc:sldLayoutMkLst>
        </pc:sldLayoutChg>
        <pc:sldLayoutChg chg="setBg">
          <pc:chgData name="Софья Волкова" userId="b1067668d301409c" providerId="LiveId" clId="{5E12134B-BF2E-4613-B1E1-A9C180C9B2F2}" dt="2023-12-14T19:50:15.753" v="158"/>
          <pc:sldLayoutMkLst>
            <pc:docMk/>
            <pc:sldMasterMk cId="1728871000" sldId="2147483660"/>
            <pc:sldLayoutMk cId="383416853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1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3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6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9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3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2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4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1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6AD31-F2E4-4563-97F7-8B7BFBBAD08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D40D0-8633-4D5C-9EB3-DA3240D72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9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9F081-5316-34F0-D7C6-8B5AA03F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Цель-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1B573-A86A-06DE-F319-5FE428C9F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безвозмездной помощи людям, нуждающимся в ней; безвозмездное участие в общественно значимых мероприятиях с согласия их организаторов; формирование активной гражданской позиции обучающихся, самоорганизации, чувства социальной ответственности, солидарности, взаимопомощи и милосердия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64604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9F081-5316-34F0-D7C6-8B5AA03F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1B573-A86A-06DE-F319-5FE428C9F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всестороннему развитию студентов, формированию у них активной жизненной позиции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содружества учащихся, уважения традиций и соблюдения Устава колледжа, толерантности и товарищества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пропаганда среди студентов идей добровольного труда на благо общества и здорового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421282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9F081-5316-34F0-D7C6-8B5AA03F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Наш девиз</a:t>
            </a:r>
          </a:p>
        </p:txBody>
      </p:sp>
      <p:pic>
        <p:nvPicPr>
          <p:cNvPr id="4" name="video5395317189723043824">
            <a:hlinkClick r:id="" action="ppaction://media"/>
            <a:extLst>
              <a:ext uri="{FF2B5EF4-FFF2-40B4-BE49-F238E27FC236}">
                <a16:creationId xmlns:a16="http://schemas.microsoft.com/office/drawing/2014/main" id="{91FED4CF-D212-F50E-5AAA-B636EAB007B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062" y="1444768"/>
            <a:ext cx="6907876" cy="5180435"/>
          </a:xfrm>
        </p:spPr>
      </p:pic>
    </p:spTree>
    <p:extLst>
      <p:ext uri="{BB962C8B-B14F-4D97-AF65-F5344CB8AC3E}">
        <p14:creationId xmlns:p14="http://schemas.microsoft.com/office/powerpoint/2010/main" val="18988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9F081-5316-34F0-D7C6-8B5AA03F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Наши направления: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1B573-A86A-06DE-F319-5FE428C9F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Спортивное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Кибер-волонтерство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Событийное</a:t>
            </a:r>
          </a:p>
        </p:txBody>
      </p:sp>
    </p:spTree>
    <p:extLst>
      <p:ext uri="{BB962C8B-B14F-4D97-AF65-F5344CB8AC3E}">
        <p14:creationId xmlns:p14="http://schemas.microsoft.com/office/powerpoint/2010/main" val="291522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9F081-5316-34F0-D7C6-8B5AA03F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Куратор отряда: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CE2418-2C27-73F7-E2BF-9C573749D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174" y="1904408"/>
            <a:ext cx="3145328" cy="4193771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6B2861E7-AB66-8EEA-0A28-8A7E3E8A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247554" cy="4351338"/>
          </a:xfrm>
        </p:spPr>
        <p:txBody>
          <a:bodyPr/>
          <a:lstStyle/>
          <a:p>
            <a:r>
              <a:rPr lang="ru-RU" dirty="0"/>
              <a:t>Кушнарева Дарья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00165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9F081-5316-34F0-D7C6-8B5AA03F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Участники отряда: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4C3130-2C18-7A89-D7B1-241E6531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06" y="1382969"/>
            <a:ext cx="2804225" cy="3749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7D5FD3-20D9-CB44-4356-176AD60DB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067" y="1382969"/>
            <a:ext cx="2673662" cy="40188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BDF9F4-55AB-141B-3153-C50F9088C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833" y="1307337"/>
            <a:ext cx="2960424" cy="39490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490217-AC09-D4B2-8C30-D3347A554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44" y="5332475"/>
            <a:ext cx="3078747" cy="15058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839804-5B81-333D-F1FF-702EA93F5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208" y="5376544"/>
            <a:ext cx="3072650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88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103</Words>
  <Application>Microsoft Office PowerPoint</Application>
  <PresentationFormat>Экран (4:3)</PresentationFormat>
  <Paragraphs>19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Тема Office</vt:lpstr>
      <vt:lpstr>Презентация PowerPoint</vt:lpstr>
      <vt:lpstr>Цель-</vt:lpstr>
      <vt:lpstr>Задачи:</vt:lpstr>
      <vt:lpstr>Наш девиз</vt:lpstr>
      <vt:lpstr>Наши направления: </vt:lpstr>
      <vt:lpstr>Куратор отряда: </vt:lpstr>
      <vt:lpstr>Участники отряда: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Волкова</dc:creator>
  <cp:lastModifiedBy>Софья Волкова</cp:lastModifiedBy>
  <cp:revision>1</cp:revision>
  <dcterms:created xsi:type="dcterms:W3CDTF">2023-12-14T19:49:19Z</dcterms:created>
  <dcterms:modified xsi:type="dcterms:W3CDTF">2023-12-14T20:01:16Z</dcterms:modified>
</cp:coreProperties>
</file>