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7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1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7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9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8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5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50AE-7EAF-48F3-9A81-F175AD770A3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0AE0-CB2C-4894-8BCB-17563256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656"/>
            <a:ext cx="12192000" cy="713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136" y="-110085"/>
            <a:ext cx="1091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МКУ «</a:t>
            </a:r>
            <a:r>
              <a:rPr lang="ru-RU" sz="3200" dirty="0" err="1" smtClean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Апанасенковский</a:t>
            </a:r>
            <a:r>
              <a:rPr lang="ru-RU" sz="320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молодежный центр»</a:t>
            </a:r>
            <a:endParaRPr lang="ru-RU" sz="3200" dirty="0">
              <a:solidFill>
                <a:srgbClr val="0070C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036" y="-230656"/>
            <a:ext cx="1320964" cy="932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218" y="1955403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Мы – Волонтеры!</a:t>
            </a:r>
            <a:endParaRPr lang="ru-RU" sz="8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657"/>
            <a:ext cx="1319646" cy="9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2448" y="0"/>
              <a:ext cx="4343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Социальное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24148" y="461665"/>
            <a:ext cx="753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Помощь семьям в трудной жизненной ситуации </a:t>
            </a:r>
            <a:endParaRPr lang="ru-RU" sz="2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" y="1181532"/>
            <a:ext cx="2354400" cy="15686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49" y="2874842"/>
            <a:ext cx="2354400" cy="18209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3" y="1181532"/>
            <a:ext cx="2354400" cy="15686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98" y="3007627"/>
            <a:ext cx="2354400" cy="15553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00" y="1211456"/>
            <a:ext cx="1800218" cy="1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043545" y="565180"/>
            <a:ext cx="810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Помощь 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пожилым и </a:t>
            </a:r>
            <a:r>
              <a:rPr lang="ru-RU" sz="2800" dirty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одиноким людям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448" y="0"/>
              <a:ext cx="4343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Социальное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" y="1191915"/>
            <a:ext cx="2354400" cy="1765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49" y="2971994"/>
            <a:ext cx="2354400" cy="1765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3" y="1108932"/>
            <a:ext cx="2354400" cy="1765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54" y="2971994"/>
            <a:ext cx="2354400" cy="1765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54" y="1108932"/>
            <a:ext cx="2354400" cy="1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7" name="TextBox 6"/>
          <p:cNvSpPr txBox="1"/>
          <p:nvPr/>
        </p:nvSpPr>
        <p:spPr>
          <a:xfrm>
            <a:off x="1472044" y="504686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Мероприятия для </a:t>
            </a:r>
            <a:r>
              <a:rPr lang="ru-RU" sz="2800" dirty="0" err="1" smtClean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воспитаников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 детского дома</a:t>
            </a:r>
            <a:endParaRPr lang="ru-RU" sz="2800" dirty="0">
              <a:solidFill>
                <a:srgbClr val="FF000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2448" y="0"/>
              <a:ext cx="4343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Социальное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" y="1286870"/>
            <a:ext cx="2354400" cy="1765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37" y="3052670"/>
            <a:ext cx="2354400" cy="1765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5" y="1253767"/>
            <a:ext cx="2354400" cy="1765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55" y="3052670"/>
            <a:ext cx="2354400" cy="1765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73" y="1286870"/>
            <a:ext cx="2354400" cy="1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2448" y="0"/>
              <a:ext cx="4343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Событийное 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1" y="1027906"/>
            <a:ext cx="2354400" cy="1686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1" y="2879481"/>
            <a:ext cx="2354400" cy="1765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026067"/>
            <a:ext cx="2354400" cy="1688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79" y="2939208"/>
            <a:ext cx="2354400" cy="1706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79" y="1086030"/>
            <a:ext cx="2354400" cy="1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0" y="1097612"/>
            <a:ext cx="2354400" cy="1568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646" cy="93293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448" y="0"/>
              <a:ext cx="4343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Спортивное</a:t>
              </a:r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0" y="2963434"/>
            <a:ext cx="2354400" cy="1568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027906"/>
            <a:ext cx="2354400" cy="1568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74" y="2963433"/>
            <a:ext cx="2354400" cy="15689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74" y="1027906"/>
            <a:ext cx="2354400" cy="15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" y="1027906"/>
            <a:ext cx="2355271" cy="1569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646" cy="93293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83673" y="0"/>
              <a:ext cx="391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Патриотическое</a:t>
              </a:r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48" y="2862712"/>
            <a:ext cx="2408959" cy="1569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95" y="1028175"/>
            <a:ext cx="2398568" cy="15690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75" y="2893308"/>
            <a:ext cx="2403136" cy="1569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11" y="1138905"/>
            <a:ext cx="2398568" cy="15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1999" cy="5032375"/>
          </a:xfrm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4895849" cy="932931"/>
            <a:chOff x="0" y="0"/>
            <a:chExt cx="4895849" cy="93293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9646" cy="9329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83673" y="0"/>
              <a:ext cx="391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Патриотическое</a:t>
              </a:r>
              <a:r>
                <a:rPr lang="ru-RU" sz="2400" dirty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dirty="0" err="1" smtClean="0">
                  <a:solidFill>
                    <a:srgbClr val="0070C0"/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волонтерство</a:t>
              </a:r>
              <a:endParaRPr lang="ru-RU" sz="2400" dirty="0">
                <a:solidFill>
                  <a:srgbClr val="0070C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0" y="1317660"/>
            <a:ext cx="2355872" cy="156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82" y="3133103"/>
            <a:ext cx="2354400" cy="1587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317660"/>
            <a:ext cx="2354400" cy="156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9" y="3151252"/>
            <a:ext cx="2354400" cy="156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16" y="1317660"/>
            <a:ext cx="2354400" cy="15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46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2023-02-28T09:22:27Z</dcterms:created>
  <dcterms:modified xsi:type="dcterms:W3CDTF">2023-03-01T08:05:00Z</dcterms:modified>
</cp:coreProperties>
</file>