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7" r:id="rId2"/>
    <p:sldId id="269" r:id="rId3"/>
    <p:sldId id="258" r:id="rId4"/>
    <p:sldId id="260" r:id="rId5"/>
    <p:sldId id="259" r:id="rId6"/>
    <p:sldId id="261" r:id="rId7"/>
    <p:sldId id="266" r:id="rId8"/>
    <p:sldId id="263" r:id="rId9"/>
    <p:sldId id="268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A6A6C4-61BA-44D3-BF90-DC32D1D0C0BB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C60AB5-5B62-47F4-A7ED-AA8C373C06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340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60AB5-5B62-47F4-A7ED-AA8C373C069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187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7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204864"/>
            <a:ext cx="2952328" cy="40212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5628"/>
            <a:ext cx="7344816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ru-RU" sz="4400" b="1" dirty="0" smtClean="0">
              <a:ln/>
              <a:solidFill>
                <a:srgbClr val="FF0000"/>
              </a:solidFill>
            </a:endParaRPr>
          </a:p>
          <a:p>
            <a:pPr algn="ctr"/>
            <a:r>
              <a:rPr lang="ru-RU" sz="4400" b="1" dirty="0" smtClean="0">
                <a:ln/>
                <a:solidFill>
                  <a:srgbClr val="FF0000"/>
                </a:solidFill>
              </a:rPr>
              <a:t>Муниципальный </a:t>
            </a:r>
          </a:p>
          <a:p>
            <a:pPr algn="ctr"/>
            <a:r>
              <a:rPr lang="ru-RU" sz="4400" b="1" dirty="0" smtClean="0">
                <a:ln/>
                <a:solidFill>
                  <a:srgbClr val="FF0000"/>
                </a:solidFill>
              </a:rPr>
              <a:t>        Добровольческий </a:t>
            </a:r>
          </a:p>
          <a:p>
            <a:pPr algn="ctr"/>
            <a:r>
              <a:rPr lang="ru-RU" sz="4400" b="1" dirty="0" smtClean="0">
                <a:ln/>
                <a:solidFill>
                  <a:srgbClr val="FF0000"/>
                </a:solidFill>
              </a:rPr>
              <a:t>штаб </a:t>
            </a:r>
            <a:endParaRPr lang="ru-RU" sz="4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1459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499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17000"/>
    </mc:Choice>
    <mc:Fallback xmlns="">
      <p:transition advClick="0" advTm="17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41" y="4437112"/>
            <a:ext cx="2443733" cy="17076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932" y="3142304"/>
            <a:ext cx="2348880" cy="17681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82" y="4581128"/>
            <a:ext cx="2452620" cy="18088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476672"/>
            <a:ext cx="3047345" cy="20416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205" y="3644172"/>
            <a:ext cx="2338553" cy="16986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2040" y="25502"/>
            <a:ext cx="3668997" cy="3150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329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32656"/>
            <a:ext cx="3156223" cy="28974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169" y="3210454"/>
            <a:ext cx="2618930" cy="3628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97" y="30996"/>
            <a:ext cx="4269093" cy="3325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210454"/>
            <a:ext cx="2575172" cy="3628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210454"/>
            <a:ext cx="2454937" cy="3575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6158"/>
            <a:ext cx="2376263" cy="3717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50"/>
            <a:ext cx="2555776" cy="3339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555776" y="5661248"/>
            <a:ext cx="61847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FF0000">
                    <a:alpha val="50000"/>
                  </a:srgb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#</a:t>
            </a:r>
            <a:r>
              <a:rPr lang="ru-RU" sz="54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FF0000">
                    <a:alpha val="50000"/>
                  </a:srgb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МЫ НЕ ЗАБЫЛИ</a:t>
            </a:r>
            <a:endParaRPr lang="ru-RU" sz="5400" b="1" cap="none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rgbClr val="FF0000">
                  <a:alpha val="50000"/>
                </a:srgb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595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603448"/>
            <a:ext cx="9793088" cy="7461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-279132"/>
            <a:ext cx="4857750" cy="614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510823"/>
            <a:ext cx="5184576" cy="5111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12252" y="-240977"/>
            <a:ext cx="43877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FF0000"/>
                </a:solidFill>
              </a:rPr>
              <a:t>#</a:t>
            </a:r>
            <a:r>
              <a:rPr lang="ru-RU" sz="5400" b="1" dirty="0" smtClean="0">
                <a:ln/>
                <a:solidFill>
                  <a:srgbClr val="FF0000"/>
                </a:solidFill>
              </a:rPr>
              <a:t>МЫВМЕСТЕ</a:t>
            </a:r>
            <a:endParaRPr lang="ru-RU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238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2250"/>
            <a:ext cx="5324475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196" y="-76768"/>
            <a:ext cx="2880321" cy="4369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8" y="-76768"/>
            <a:ext cx="2662237" cy="4153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0"/>
            <a:ext cx="2483768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-41765"/>
            <a:ext cx="2387322" cy="41188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480" y="3406904"/>
            <a:ext cx="4165728" cy="3441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893367" y="5972825"/>
            <a:ext cx="78005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Мы вместе, мы рядом…</a:t>
            </a:r>
            <a:endParaRPr lang="ru-RU" sz="48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185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645024"/>
            <a:ext cx="4355976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84984"/>
            <a:ext cx="5004047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52120" cy="3861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2980"/>
            <a:ext cx="4644009" cy="3672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9309"/>
            <a:ext cx="62231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"Чистый </a:t>
            </a:r>
            <a:r>
              <a:rPr lang="ru-RU" sz="4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город, </a:t>
            </a:r>
            <a:endParaRPr lang="ru-RU" sz="40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ru-RU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 </a:t>
            </a:r>
            <a:r>
              <a:rPr lang="ru-RU" sz="4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котором Мы живем.."</a:t>
            </a:r>
            <a:endParaRPr lang="ru-RU" sz="40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832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852936"/>
            <a:ext cx="3059832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152" y="2714784"/>
            <a:ext cx="2880320" cy="4156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206" y="-18060"/>
            <a:ext cx="3036010" cy="30301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2" y="-18060"/>
            <a:ext cx="3836466" cy="3030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4" y="2492895"/>
            <a:ext cx="3595102" cy="4357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1047"/>
            <a:ext cx="3059832" cy="3407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8349" y="6163543"/>
            <a:ext cx="8964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n w="19050">
                  <a:solidFill>
                    <a:srgbClr val="3E3D2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Акция «Новый год в каждый дом</a:t>
            </a:r>
            <a:endParaRPr lang="ru-RU" sz="1200" dirty="0"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484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5364088" cy="4023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962" y="3645024"/>
            <a:ext cx="4838038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61452" y="4365104"/>
            <a:ext cx="505619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СПАСИБО </a:t>
            </a:r>
          </a:p>
          <a:p>
            <a:pPr algn="ctr"/>
            <a:r>
              <a:rPr lang="ru-RU" sz="5400" b="1" dirty="0" smtClean="0">
                <a:ln/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ЗА ВНИМАНИЕ</a:t>
            </a:r>
            <a:endParaRPr lang="ru-RU" sz="5400" b="1" dirty="0">
              <a:ln/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3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362</TotalTime>
  <Words>36</Words>
  <Application>Microsoft Office PowerPoint</Application>
  <PresentationFormat>Экран (4:3)</PresentationFormat>
  <Paragraphs>13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Calibri</vt:lpstr>
      <vt:lpstr>Century Gothic</vt:lpstr>
      <vt:lpstr>Wingdings 2</vt:lpstr>
      <vt:lpstr>Остин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USer</cp:lastModifiedBy>
  <cp:revision>22</cp:revision>
  <dcterms:created xsi:type="dcterms:W3CDTF">2022-08-31T17:37:48Z</dcterms:created>
  <dcterms:modified xsi:type="dcterms:W3CDTF">2022-12-20T14:21:26Z</dcterms:modified>
</cp:coreProperties>
</file>