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2" r:id="rId9"/>
    <p:sldId id="273" r:id="rId10"/>
    <p:sldId id="274" r:id="rId11"/>
    <p:sldId id="268" r:id="rId12"/>
    <p:sldId id="262" r:id="rId13"/>
    <p:sldId id="271" r:id="rId14"/>
    <p:sldId id="275" r:id="rId15"/>
    <p:sldId id="277" r:id="rId16"/>
    <p:sldId id="276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83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9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06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1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0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58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0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90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4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86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DE29E-868E-4778-9AF6-E3E83955ED5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F3BB7-6FC9-4369-A736-BC055FC0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90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" y="0"/>
            <a:ext cx="121910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96215"/>
            <a:ext cx="9144000" cy="128788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МУНИЦИПАЛЬНОЕ БЮДЖЕТНОЕ УЧРЕЖДЕНИЕ КУЛЬТУРЫ 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"АКСУБАЕВСКАЯ МЕЖПОСЕЛЕНЧЕСКАЯ ЦЕНТРАЛЬНАЯ БИБЛИОТЕКА"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1561" y="5563673"/>
            <a:ext cx="5048517" cy="1146219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Загидуллина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Алсу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Дамировна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 отдела обслуживания.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9" y="1707877"/>
            <a:ext cx="6394360" cy="385579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970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"/>
            <a:ext cx="12192000" cy="6858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474" y="468156"/>
            <a:ext cx="10515600" cy="203673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Аксубаевской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библиотеки создано и активно функционирует библиотечное 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антикафе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BoOkВы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(Грант МК РТ) - новый формат библиотечного арт-пространства.  Оно занимает промежуточное место между учебой и домом, как территория творчества и интеллектуального отдыха: книги, настольные игры, мероприятия (развлекательного и обучающего формата: «Битва умов», 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квартирники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ламповые вечера и др.).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" y="2768958"/>
            <a:ext cx="5801934" cy="3824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30" y="2768958"/>
            <a:ext cx="5865693" cy="38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5358" y="684278"/>
            <a:ext cx="10921284" cy="589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государственной программы «Развитие культуры Республики Татарстан  на 2014 – 2025 годы»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Аксубаевская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библиотека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победителем в конкурсном отборе по созданию модельных библиотек в муниципальных районах Республики Татарстан. Для модернизации работы библиотеки была проведена  поставка комплекта компьютерного, мультимедийного, технического оборудования, мебели и современной литературы на сумму  3,0  млн. рублей.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центральной библиотеки была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создана модельная библиотека нового поколения: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обнавлена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материальная-техническая база, приобретена мягкая и модульная мебель, компьютерная техника, 3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принтер. За счет высоких стеллажей увеличено свободное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пространоство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библиотеки, закуплена новая литература, есть возможность пользования электронной библиотекой, осуществлена подписка на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Литрес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442" y="99222"/>
            <a:ext cx="117352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16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 на территории сквера им. А.А. Гуляева состоялся эко-фестиваль «Пробуждение 2023» и презентация модельной библиотеки, во время которой проходили: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по  3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моделированию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Открытый микрофон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«Краеведческий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дилижанс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Мастерская семейного театра «Библ-арт/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Китап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-арт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посетили почетные гости.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6" b="7793"/>
          <a:stretch/>
        </p:blipFill>
        <p:spPr>
          <a:xfrm>
            <a:off x="100442" y="3694677"/>
            <a:ext cx="5488989" cy="3010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/>
          <a:stretch/>
        </p:blipFill>
        <p:spPr>
          <a:xfrm>
            <a:off x="6762413" y="844929"/>
            <a:ext cx="4550804" cy="2721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24962" r="4220" b="6270"/>
          <a:stretch/>
        </p:blipFill>
        <p:spPr>
          <a:xfrm>
            <a:off x="6214189" y="3799268"/>
            <a:ext cx="5402461" cy="28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4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 3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моделированию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4" y="2914801"/>
            <a:ext cx="5608579" cy="3742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6410258" y="2914802"/>
            <a:ext cx="5492307" cy="3742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89" y="114172"/>
            <a:ext cx="2205444" cy="26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01" y="365125"/>
            <a:ext cx="11165984" cy="307353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Коллектив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принимает активное участие в жизни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Аксубаевского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 Библиотекари работают на  площадках, открытых во время проведения Сабантуя, Троицы,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Уява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Дня республики, Масленицы,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Навруза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привлекая население и гостей района содержательными, костюмированными мероприятиями, направленными на работу с книгой, объединяя и увлекая людей разных национальностей и профессий.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Сотрудники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АМЦБ находятся в постоянном поиске новых идей, которые будут интересны особенно молодёжной аудитории.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69" y="3230016"/>
            <a:ext cx="4727060" cy="3460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3178943"/>
            <a:ext cx="5291843" cy="351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46" y="-516"/>
            <a:ext cx="12192000" cy="6858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9953"/>
          <a:stretch/>
        </p:blipFill>
        <p:spPr>
          <a:xfrm>
            <a:off x="1326523" y="999420"/>
            <a:ext cx="3438659" cy="23813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077" y="276839"/>
            <a:ext cx="467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литературно-поэтический конкурс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«Г. Тукай-солнце татарской поэзии»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4695" r="5474" b="3850"/>
          <a:stretch/>
        </p:blipFill>
        <p:spPr>
          <a:xfrm>
            <a:off x="1313644" y="4021359"/>
            <a:ext cx="3438659" cy="2701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3659" y="3516862"/>
            <a:ext cx="411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Кукольная постановка «Радуга дружбы»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r="14357"/>
          <a:stretch/>
        </p:blipFill>
        <p:spPr>
          <a:xfrm>
            <a:off x="7404061" y="4162728"/>
            <a:ext cx="3606518" cy="2665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 b="2722"/>
          <a:stretch/>
        </p:blipFill>
        <p:spPr>
          <a:xfrm>
            <a:off x="7261171" y="979647"/>
            <a:ext cx="3749408" cy="2465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0045" y="3516397"/>
            <a:ext cx="479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мастеров художественного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«</a:t>
            </a:r>
            <a:r>
              <a:rPr lang="tt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 сүзе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2399" y="262198"/>
            <a:ext cx="2446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Этнокультурная акция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 дружбы»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/>
          <a:stretch/>
        </p:blipFill>
        <p:spPr>
          <a:xfrm>
            <a:off x="128790" y="102853"/>
            <a:ext cx="5151550" cy="3350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6854"/>
          <a:stretch/>
        </p:blipFill>
        <p:spPr>
          <a:xfrm>
            <a:off x="6808626" y="186928"/>
            <a:ext cx="5104332" cy="3242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4" r="5032"/>
          <a:stretch/>
        </p:blipFill>
        <p:spPr>
          <a:xfrm>
            <a:off x="3327042" y="3298699"/>
            <a:ext cx="5537916" cy="34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23515" b="8502"/>
          <a:stretch/>
        </p:blipFill>
        <p:spPr>
          <a:xfrm>
            <a:off x="2143092" y="2991254"/>
            <a:ext cx="7114685" cy="3499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092" y="1111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08479" y="1328210"/>
            <a:ext cx="6375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</a:p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Игътибарыгыз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өчен рәхмәт.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" y="0"/>
            <a:ext cx="1219108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1370" y="257577"/>
            <a:ext cx="1053491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4545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 библиотеки</a:t>
            </a:r>
          </a:p>
          <a:p>
            <a:pPr algn="just"/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Аксубаевском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районе первая общественная библиотека – волостная изба-читальня – открылась в 1919 году. Она размещалась в здании Госбанка (постройки 1912 года) и состояла из нескольких десятков книг, часть из которых передал местный священник Александров, часть поступила из реквизированных у помещика </a:t>
            </a:r>
            <a:r>
              <a:rPr lang="ru-RU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Морковникова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1930 году волостную избу-читальню реорганизовали в районную библиотеку. Библиотека пополнялась и в годы Великой Отечественной войны. К 1944 году в ее фонде насчитывалось около 2 тысяч книг. Какой бы трудной ни была жизнь, люди тянулись к чтению – количество читателей увеличивалось. В 1946-59 годы библиотечную сферу в районе возглавляла Евдокия Птичкина. В 1950 году открылась детская библиотека.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440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библиотеки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695" y="899986"/>
            <a:ext cx="114824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библиотечная система состоит из 38 сельских филиалов, центральной и детской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библиотека: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обслуживания: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абонемент,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читальный зал;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Методический отдел;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нформационно-сервисный отдел;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Отдел комплектования и обработки литературы;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библиотека: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абонемент,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читальный зал,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«Семейная библиотека».</a:t>
            </a:r>
          </a:p>
        </p:txBody>
      </p:sp>
    </p:spTree>
    <p:extLst>
      <p:ext uri="{BB962C8B-B14F-4D97-AF65-F5344CB8AC3E}">
        <p14:creationId xmlns:p14="http://schemas.microsoft.com/office/powerpoint/2010/main" val="35936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5" y="0"/>
            <a:ext cx="12192000" cy="6858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04" y="2395470"/>
            <a:ext cx="5589432" cy="4192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2" y="1313335"/>
            <a:ext cx="5915696" cy="4436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1909" y="241169"/>
            <a:ext cx="7791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обслуживания.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Абонемент.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"/>
            <a:ext cx="12192000" cy="6858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8" y="1242811"/>
            <a:ext cx="5529330" cy="4146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66" y="2331076"/>
            <a:ext cx="5795493" cy="4346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5546" y="297982"/>
            <a:ext cx="34870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обслуживания.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Читальный зал.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5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3944"/>
            <a:ext cx="10515600" cy="104674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Библиотеки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ЦБС ведут обслуживание, как в традиционном, так и в удаленном режиме, через свои страницы на официальном сайте НБ РТ, АМЦБ, аккаунты социальных сетей, телефон, электронную почту.  На своих страницах 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 размещают различные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посты, принимают участие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международных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всероссийских и межрегиональных акциях.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7"/>
          <a:stretch/>
        </p:blipFill>
        <p:spPr>
          <a:xfrm>
            <a:off x="270457" y="3428742"/>
            <a:ext cx="5477168" cy="293689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 b="11926"/>
          <a:stretch/>
        </p:blipFill>
        <p:spPr>
          <a:xfrm>
            <a:off x="6096000" y="3429258"/>
            <a:ext cx="5181600" cy="2936383"/>
          </a:xfrm>
        </p:spPr>
      </p:pic>
      <p:sp>
        <p:nvSpPr>
          <p:cNvPr id="7" name="TextBox 6"/>
          <p:cNvSpPr txBox="1"/>
          <p:nvPr/>
        </p:nvSpPr>
        <p:spPr>
          <a:xfrm>
            <a:off x="746974" y="2550468"/>
            <a:ext cx="419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еспубликанская акция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«Пушкин нон-стоп»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8834" y="2550468"/>
            <a:ext cx="3825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«Библионочь-2023»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"/>
            <a:ext cx="12192000" cy="6858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83" y="115910"/>
            <a:ext cx="11784169" cy="235683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Информационно-библиотечным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обслуживанием охвачены все категории населения, в том числе пенсионеры, люди с ограниченными возможностями, многодетные семьи. Проводится работа по совершенствованию обслуживания читателей, предоставляется доступ к справочно-поисковому аппарату и базам данных муниципальных библиотек, оказывается справочно-библиографическая помощь. Сотрудниками библиотеки ведётся активная работа по пропаганде книги и чтения.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7" b="9852"/>
          <a:stretch/>
        </p:blipFill>
        <p:spPr>
          <a:xfrm>
            <a:off x="3946750" y="2313670"/>
            <a:ext cx="3863596" cy="2017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 b="10986"/>
          <a:stretch/>
        </p:blipFill>
        <p:spPr>
          <a:xfrm>
            <a:off x="193183" y="4172213"/>
            <a:ext cx="3958901" cy="2514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b="6666"/>
          <a:stretch/>
        </p:blipFill>
        <p:spPr>
          <a:xfrm>
            <a:off x="7906937" y="3097185"/>
            <a:ext cx="3655653" cy="35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7699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иблиотекари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структурных подразделений системы  активно работают по  анонсированию  предстоящих мероприятий на портале «PRO. Культура. РФ». Сотрудники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Аксубаевской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центральной библиотеки с 2022 года работают  по программе «Пушкинская карта». За прошлый год было проведено  37  мероприятий, заработано более 700 тыс. рублей.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2"/>
          <a:stretch/>
        </p:blipFill>
        <p:spPr>
          <a:xfrm>
            <a:off x="148710" y="3273874"/>
            <a:ext cx="6535425" cy="3189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/>
          <a:stretch/>
        </p:blipFill>
        <p:spPr>
          <a:xfrm>
            <a:off x="6804337" y="2348698"/>
            <a:ext cx="5267460" cy="43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5" y="0"/>
            <a:ext cx="12192000" cy="6858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1" y="1094704"/>
            <a:ext cx="11487955" cy="5203064"/>
          </a:xfrm>
        </p:spPr>
        <p:txBody>
          <a:bodyPr>
            <a:normAutofit/>
          </a:bodyPr>
          <a:lstStyle/>
          <a:p>
            <a:pPr algn="just"/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  проекта экологического марафона «Пробуждение» (Грант МК РТ) совместно с филиалом АО «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Татмедиа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«Телерадиокомпания «Нурлат»  были  созданы 2  документальных фильма: «Нам всем бесценны и близки родного края родники» и «Место встречи – библиотека» (о деятельности библиотек АМЦБ), проведён   цикл радиопередач  на «Авто  Радио» Нурлат» в рубрике «Народ хочет знать». Просмотр созданных фильмов был организован на цифровых панелях (широкоформатном экране п. г. т. Аксубаево) и на платформе социальных сетей. Радиопередачи были посвящены деятельности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Аксубаевской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МЦБ, в т. ч. и экологическому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просвещению населения.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9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</TotalTime>
  <Words>645</Words>
  <Application>Microsoft Office PowerPoint</Application>
  <PresentationFormat>Широкоэкранный</PresentationFormat>
  <Paragraphs>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   РАЙОННОЕ МУНИЦИПАЛЬНОЕ БЮДЖЕТНОЕ УЧРЕЖДЕНИЕ КУЛЬТУРЫ  "АКСУБАЕВСКАЯ МЕЖПОСЕЛЕНЧЕСКАЯ ЦЕНТРАЛЬНАЯ БИБЛИОТЕКА"</vt:lpstr>
      <vt:lpstr>Презентация PowerPoint</vt:lpstr>
      <vt:lpstr>Структура библиотеки </vt:lpstr>
      <vt:lpstr>Презентация PowerPoint</vt:lpstr>
      <vt:lpstr>Презентация PowerPoint</vt:lpstr>
      <vt:lpstr>     Библиотеки ЦБС ведут обслуживание, как в традиционном, так и в удаленном режиме, через свои страницы на официальном сайте НБ РТ, АМЦБ, аккаунты социальных сетей, телефон, электронную почту.  На своих страницах  vk сотрудники  размещают различные информационные посты, принимают участие в международных, всероссийских и межрегиональных акциях. </vt:lpstr>
      <vt:lpstr>        Информационно-библиотечным обслуживанием охвачены все категории населения, в том числе пенсионеры, люди с ограниченными возможностями, многодетные семьи. Проводится работа по совершенствованию обслуживания читателей, предоставляется доступ к справочно-поисковому аппарату и базам данных муниципальных библиотек, оказывается справочно-библиографическая помощь. Сотрудниками библиотеки ведётся активная работа по пропаганде книги и чтения. </vt:lpstr>
      <vt:lpstr> Библиотекари всех структурных подразделений системы  активно работают по  анонсированию  предстоящих мероприятий на портале «PRO. Культура. РФ». Сотрудники Аксубаевской центральной библиотеки с 2022 года работают  по программе «Пушкинская карта». За прошлый год было проведено  37  мероприятий, заработано более 700 тыс. рублей. </vt:lpstr>
      <vt:lpstr>        В ходе реализации  проекта экологического марафона «Пробуждение» (Грант МК РТ) совместно с филиалом АО «Татмедиа» «Телерадиокомпания «Нурлат»  были  созданы 2  документальных фильма: «Нам всем бесценны и близки родного края родники» и «Место встречи – библиотека» (о деятельности библиотек АМЦБ), проведён   цикл радиопередач  на «Авто  Радио» Нурлат» в рубрике «Народ хочет знать». Просмотр созданных фильмов был организован на цифровых панелях (широкоформатном экране п. г. т. Аксубаево) и на платформе социальных сетей. Радиопередачи были посвящены деятельности Аксубаевской МЦБ, в т. ч. и экологическому просвещению населения. </vt:lpstr>
      <vt:lpstr>         На базе Аксубаевской библиотеки создано и активно функционирует библиотечное антикафе «BoOkВы» (Грант МК РТ) - новый формат библиотечного арт-пространства.  Оно занимает промежуточное место между учебой и домом, как территория творчества и интеллектуального отдыха: книги, настольные игры, мероприятия (развлекательного и обучающего формата: «Битва умов», квартирники, ламповые вечера и др.). </vt:lpstr>
      <vt:lpstr>Презентация PowerPoint</vt:lpstr>
      <vt:lpstr>Презентация PowerPoint</vt:lpstr>
      <vt:lpstr>   Мастер-класс по  3D моделированию </vt:lpstr>
      <vt:lpstr>      Коллектив библиотеки принимает активное участие в жизни Аксубаевского района.  Библиотекари работают на  площадках, открытых во время проведения Сабантуя, Троицы, Уява, Дня республики, Масленицы, Навруза, привлекая население и гостей района содержательными, костюмированными мероприятиями, направленными на работу с книгой, объединяя и увлекая людей разных национальностей и профессий.        Сотрудники АМЦБ находятся в постоянном поиске новых идей, которые будут интересны особенно молодёжной аудитории.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43</cp:revision>
  <dcterms:created xsi:type="dcterms:W3CDTF">2023-06-07T07:36:45Z</dcterms:created>
  <dcterms:modified xsi:type="dcterms:W3CDTF">2023-06-15T13:30:51Z</dcterms:modified>
</cp:coreProperties>
</file>