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84" r:id="rId1"/>
  </p:sldMasterIdLst>
  <p:sldIdLst>
    <p:sldId id="256" r:id="rId2"/>
    <p:sldId id="258" r:id="rId3"/>
    <p:sldId id="259" r:id="rId4"/>
    <p:sldId id="261" r:id="rId5"/>
    <p:sldId id="262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8B9EBBA-996F-894A-B54A-D6246ED52CEA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51222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C52C72-DE31-F449-A4ED-4C594FD91407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166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D62726E-379B-B349-9EED-81ED093FA806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09621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A1323-8D79-1946-B0D7-40001CF92E9D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3623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DFA1846-DA80-1C48-A609-854EA85C59AD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0224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302355-E14B-8545-A8F8-0FE83CC9D524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111827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640F58-564D-2B4F-AE67-E407BA4FCF45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674402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3A34C8-038E-2045-AF43-DF7DBB8E0E9E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655943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18C68F-D26B-8F47-958C-23B49CF8A634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92987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DF5E60-9974-AC48-9591-99C2BB44B7CF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59249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79C5D-2A6F-F04D-97DA-BEF2467B64E4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400392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B482E8-6E0E-1B4F-B1FD-C69DB9E858D9}" type="datetimeFigureOut">
              <a:rPr lang="en-US" smtClean="0"/>
              <a:pPr/>
              <a:t>10/18/2023</a:t>
            </a:fld>
            <a:endParaRPr lang="en-US" dirty="0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49829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disk.yandex.ru/i/BVFj9NTR8SIxsQ" TargetMode="External"/><Relationship Id="rId2" Type="http://schemas.openxmlformats.org/officeDocument/2006/relationships/hyperlink" Target="https://docs.google.com/forms/d/1Myo_hrO3yO4yS7UNusfU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disk.yandex.ru/d/S1XGCwblJlxmeQ" TargetMode="Externa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328954" y="1149709"/>
            <a:ext cx="5103812" cy="2262781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Волонтерский корпус МБОУ гимназии №5</a:t>
            </a:r>
            <a:endParaRPr lang="ru-RU" dirty="0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328954" y="3653974"/>
            <a:ext cx="5247503" cy="2655386"/>
          </a:xfrm>
        </p:spPr>
        <p:txBody>
          <a:bodyPr>
            <a:normAutofit/>
          </a:bodyPr>
          <a:lstStyle/>
          <a:p>
            <a:r>
              <a:rPr lang="ru-RU" dirty="0" smtClean="0"/>
              <a:t>Руководитель: советник директора по воспитанию и взаимодействию с ДОО,</a:t>
            </a:r>
          </a:p>
          <a:p>
            <a:r>
              <a:rPr lang="ru-RU" dirty="0" smtClean="0"/>
              <a:t>Топилина Юлия Фёдоровна</a:t>
            </a:r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059" y="276677"/>
            <a:ext cx="4821284" cy="6428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996903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Ссылки на методические разработки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018903" y="2133600"/>
            <a:ext cx="10485709" cy="4358640"/>
          </a:xfrm>
        </p:spPr>
        <p:txBody>
          <a:bodyPr>
            <a:noAutofit/>
          </a:bodyPr>
          <a:lstStyle/>
          <a:p>
            <a:r>
              <a:rPr lang="ru-RU" sz="2000" dirty="0" smtClean="0"/>
              <a:t>Анкета для обучающихся, которые желают присоединиться к добровольческой деятельности : </a:t>
            </a:r>
            <a:r>
              <a:rPr lang="en-US" sz="2000" dirty="0">
                <a:hlinkClick r:id="rId2"/>
              </a:rPr>
              <a:t>https://docs.google.com/forms/d/1Myo_hrO3yO4yS7UNusfU</a:t>
            </a:r>
            <a:r>
              <a:rPr lang="en-US" sz="2000" dirty="0" smtClean="0"/>
              <a:t>..</a:t>
            </a:r>
            <a:endParaRPr lang="ru-RU" sz="2000" dirty="0" smtClean="0"/>
          </a:p>
          <a:p>
            <a:r>
              <a:rPr lang="ru-RU" sz="2000" dirty="0" smtClean="0"/>
              <a:t>Брошюра о добровольчестве в Воронежской области: </a:t>
            </a:r>
            <a:r>
              <a:rPr lang="en-US" sz="2000" dirty="0">
                <a:hlinkClick r:id="rId3"/>
              </a:rPr>
              <a:t>https://</a:t>
            </a:r>
            <a:r>
              <a:rPr lang="en-US" sz="2000" dirty="0" smtClean="0">
                <a:hlinkClick r:id="rId3"/>
              </a:rPr>
              <a:t>disk.yandex.ru/i/BVFj9NTR8SIxsQ</a:t>
            </a:r>
            <a:endParaRPr lang="ru-RU" sz="2000" dirty="0" smtClean="0"/>
          </a:p>
          <a:p>
            <a:r>
              <a:rPr lang="ru-RU" sz="2000" dirty="0" smtClean="0"/>
              <a:t>Подборка материалов для патриотических мероприятий, посвященных Р.Н. </a:t>
            </a:r>
            <a:r>
              <a:rPr lang="ru-RU" sz="2000" dirty="0" err="1" smtClean="0"/>
              <a:t>Филипову</a:t>
            </a:r>
            <a:r>
              <a:rPr lang="ru-RU" sz="2000" dirty="0" smtClean="0"/>
              <a:t>: </a:t>
            </a:r>
            <a:r>
              <a:rPr lang="en-US" sz="2000" dirty="0">
                <a:hlinkClick r:id="rId4"/>
              </a:rPr>
              <a:t>https://</a:t>
            </a:r>
            <a:r>
              <a:rPr lang="en-US" sz="2000" dirty="0" smtClean="0">
                <a:hlinkClick r:id="rId4"/>
              </a:rPr>
              <a:t>disk.yandex.ru/d/S1XGCwblJlxmeQ</a:t>
            </a:r>
            <a:endParaRPr lang="ru-RU" sz="2000" dirty="0" smtClean="0"/>
          </a:p>
          <a:p>
            <a:r>
              <a:rPr lang="ru-RU" sz="2000" dirty="0" smtClean="0"/>
              <a:t>Подборка игр для школы и ДОЛ: </a:t>
            </a:r>
            <a:r>
              <a:rPr lang="en-US" sz="2000" dirty="0"/>
              <a:t>https://disk.yandex.ru/i/w4nizEb53BZZxQ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35706147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1887" y="300446"/>
            <a:ext cx="11112726" cy="1604554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Фото и видео материалы, подтверждающие добровольческую деятельность с обучающимися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60246" y="2225496"/>
            <a:ext cx="5145470" cy="4115157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382146" y="1673745"/>
            <a:ext cx="3364821" cy="4755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701878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67543" y="169817"/>
            <a:ext cx="9937069" cy="1735183"/>
          </a:xfrm>
        </p:spPr>
        <p:txBody>
          <a:bodyPr>
            <a:normAutofit fontScale="90000"/>
          </a:bodyPr>
          <a:lstStyle/>
          <a:p>
            <a:r>
              <a:rPr lang="ru-RU" dirty="0"/>
              <a:t>Фото и видео материалы, подтверждающие добровольческую деятельность с </a:t>
            </a:r>
            <a:r>
              <a:rPr lang="ru-RU" dirty="0" smtClean="0"/>
              <a:t>обучающимися</a:t>
            </a: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301" y="2057552"/>
            <a:ext cx="5292818" cy="396685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72570" y="1822329"/>
            <a:ext cx="4777681" cy="4291087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321622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94115" y="624110"/>
            <a:ext cx="9610498" cy="1280890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>Благодарности, грамоты, подтверждающие воспитательную деятельность 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763486"/>
            <a:ext cx="11047412" cy="4728754"/>
          </a:xfrm>
        </p:spPr>
        <p:txBody>
          <a:bodyPr/>
          <a:lstStyle/>
          <a:p>
            <a:pPr marL="0" indent="0">
              <a:buNone/>
            </a:pPr>
            <a:endParaRPr lang="ru-RU" dirty="0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8758" y="2645678"/>
            <a:ext cx="4141178" cy="310588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699863" y="2376619"/>
            <a:ext cx="3126674" cy="3928385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77394" y="2645678"/>
            <a:ext cx="3000124" cy="4000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38708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113</TotalTime>
  <Words>100</Words>
  <Application>Microsoft Office PowerPoint</Application>
  <PresentationFormat>Широкоэкранный</PresentationFormat>
  <Paragraphs>11</Paragraphs>
  <Slides>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9" baseType="lpstr">
      <vt:lpstr>Arial</vt:lpstr>
      <vt:lpstr>Calibri</vt:lpstr>
      <vt:lpstr>Calibri Light</vt:lpstr>
      <vt:lpstr>Тема Office</vt:lpstr>
      <vt:lpstr>Волонтерский корпус МБОУ гимназии №5</vt:lpstr>
      <vt:lpstr>Ссылки на методические разработки</vt:lpstr>
      <vt:lpstr>Фото и видео материалы, подтверждающие добровольческую деятельность с обучающимися</vt:lpstr>
      <vt:lpstr>Фото и видео материалы, подтверждающие добровольческую деятельность с обучающимися</vt:lpstr>
      <vt:lpstr>Благодарности, грамоты, подтверждающие воспитательную деятельность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Топилина Юлия Фёдоровна</dc:title>
  <dc:creator>Юлия Топилина</dc:creator>
  <cp:lastModifiedBy>Юлия Топилина</cp:lastModifiedBy>
  <cp:revision>18</cp:revision>
  <dcterms:created xsi:type="dcterms:W3CDTF">2022-06-14T08:52:01Z</dcterms:created>
  <dcterms:modified xsi:type="dcterms:W3CDTF">2023-10-18T08:17:07Z</dcterms:modified>
</cp:coreProperties>
</file>