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4DDF-9817-4225-BDB2-D3BCEB8F479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AB01-DDC4-4AAE-8E86-2E9868639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06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4DDF-9817-4225-BDB2-D3BCEB8F479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AB01-DDC4-4AAE-8E86-2E9868639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90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4DDF-9817-4225-BDB2-D3BCEB8F479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AB01-DDC4-4AAE-8E86-2E9868639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14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4DDF-9817-4225-BDB2-D3BCEB8F479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AB01-DDC4-4AAE-8E86-2E9868639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82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4DDF-9817-4225-BDB2-D3BCEB8F479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AB01-DDC4-4AAE-8E86-2E9868639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84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4DDF-9817-4225-BDB2-D3BCEB8F479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AB01-DDC4-4AAE-8E86-2E9868639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04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4DDF-9817-4225-BDB2-D3BCEB8F479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AB01-DDC4-4AAE-8E86-2E9868639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52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4DDF-9817-4225-BDB2-D3BCEB8F479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AB01-DDC4-4AAE-8E86-2E9868639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99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4DDF-9817-4225-BDB2-D3BCEB8F479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AB01-DDC4-4AAE-8E86-2E9868639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52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4DDF-9817-4225-BDB2-D3BCEB8F479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AB01-DDC4-4AAE-8E86-2E9868639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53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4DDF-9817-4225-BDB2-D3BCEB8F479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AB01-DDC4-4AAE-8E86-2E9868639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58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14DDF-9817-4225-BDB2-D3BCEB8F479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DAB01-DDC4-4AAE-8E86-2E9868639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36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6.jpeg"/><Relationship Id="rId10" Type="http://schemas.openxmlformats.org/officeDocument/2006/relationships/image" Target="../media/image13.jpeg"/><Relationship Id="rId4" Type="http://schemas.openxmlformats.org/officeDocument/2006/relationships/image" Target="../media/image5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7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11" Type="http://schemas.openxmlformats.org/officeDocument/2006/relationships/image" Target="../media/image21.jpeg"/><Relationship Id="rId5" Type="http://schemas.openxmlformats.org/officeDocument/2006/relationships/image" Target="../media/image6.jpeg"/><Relationship Id="rId10" Type="http://schemas.openxmlformats.org/officeDocument/2006/relationships/image" Target="../media/image20.jpg"/><Relationship Id="rId4" Type="http://schemas.openxmlformats.org/officeDocument/2006/relationships/image" Target="../media/image5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8.jpe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6.jpeg"/><Relationship Id="rId10" Type="http://schemas.openxmlformats.org/officeDocument/2006/relationships/image" Target="../media/image26.png"/><Relationship Id="rId4" Type="http://schemas.openxmlformats.org/officeDocument/2006/relationships/image" Target="../media/image5.jpe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8.jpeg"/><Relationship Id="rId7" Type="http://schemas.openxmlformats.org/officeDocument/2006/relationships/image" Target="../media/image3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6.jpeg"/><Relationship Id="rId10" Type="http://schemas.openxmlformats.org/officeDocument/2006/relationships/image" Target="../media/image33.png"/><Relationship Id="rId4" Type="http://schemas.openxmlformats.org/officeDocument/2006/relationships/image" Target="../media/image5.jpe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94437"/>
          </a:xfrm>
          <a:prstGeom prst="rect">
            <a:avLst/>
          </a:prstGeom>
        </p:spPr>
      </p:pic>
      <p:pic>
        <p:nvPicPr>
          <p:cNvPr id="5" name="emotional-inspiring-epic-trailer-1125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2645.6875"/>
                  <p14:fade out="2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3845" y="51617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5000">
        <p14:flash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281" y="1178742"/>
            <a:ext cx="10515600" cy="69856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Основные сведения</a:t>
            </a:r>
            <a:endParaRPr lang="ru-RU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281" y="1914935"/>
            <a:ext cx="10515600" cy="3341235"/>
          </a:xfrm>
        </p:spPr>
        <p:txBody>
          <a:bodyPr>
            <a:normAutofit/>
          </a:bodyPr>
          <a:lstStyle/>
          <a:p>
            <a:pPr algn="just"/>
            <a:r>
              <a:rPr lang="ru-RU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Наименование учреждения: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муниципальное бюджетное учреждение дополнительного образования «Межшкольный учебный комбинат» (МБУДО «МУК»)</a:t>
            </a:r>
          </a:p>
          <a:p>
            <a:pPr algn="just"/>
            <a:r>
              <a:rPr lang="ru-RU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Дата создания: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26 ноября 1979 года</a:t>
            </a:r>
          </a:p>
          <a:p>
            <a:pPr algn="just"/>
            <a:r>
              <a:rPr lang="ru-RU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Адрес: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город Ханты-Мансийск, улица 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Рознина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, дом 35.</a:t>
            </a:r>
          </a:p>
          <a:p>
            <a:pPr algn="just"/>
            <a:r>
              <a:rPr lang="ru-RU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Электронная почта: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mukhm@mail.ru</a:t>
            </a:r>
          </a:p>
          <a:p>
            <a:pPr algn="just"/>
            <a:r>
              <a:rPr lang="ru-RU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Телефон: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33-20-68 </a:t>
            </a:r>
            <a:endParaRPr lang="ru-RU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" y="73591"/>
            <a:ext cx="12198350" cy="980509"/>
            <a:chOff x="1" y="73591"/>
            <a:chExt cx="12198350" cy="98050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" y="73591"/>
              <a:ext cx="7165909" cy="975135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65911" y="939800"/>
              <a:ext cx="5032440" cy="114300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-66675" y="6448424"/>
            <a:ext cx="12258675" cy="409576"/>
            <a:chOff x="1" y="897685"/>
            <a:chExt cx="12198350" cy="15641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733" b="21120"/>
            <a:stretch/>
          </p:blipFill>
          <p:spPr>
            <a:xfrm>
              <a:off x="1" y="897685"/>
              <a:ext cx="7165909" cy="15104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" t="71462" r="27955" b="21355"/>
            <a:stretch/>
          </p:blipFill>
          <p:spPr>
            <a:xfrm>
              <a:off x="7165911" y="939800"/>
              <a:ext cx="5032440" cy="114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255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0">
        <p14:flash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281" y="1308009"/>
            <a:ext cx="10515600" cy="69856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Основные направления деятельности</a:t>
            </a:r>
            <a:endParaRPr lang="ru-RU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281" y="2256288"/>
            <a:ext cx="10515600" cy="419213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реализация дополнительных общеразвивающих программ (технической, естественнонаучной, художественной, социально-гуманитарной направленности);</a:t>
            </a:r>
          </a:p>
          <a:p>
            <a:pPr algn="just"/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организация летнего отдыха детей через работу лагеря с дневным пребыванием детей;</a:t>
            </a:r>
          </a:p>
          <a:p>
            <a:pPr algn="just"/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организация мероприятий в сфере молодежной политики, направленной на развитие системы талантливой и инициативной молодежи, творческого потенциала, профессионального самоопределения;</a:t>
            </a:r>
          </a:p>
          <a:p>
            <a:pPr algn="just"/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организация досуга детей и молодежи.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" y="73591"/>
            <a:ext cx="12198350" cy="980509"/>
            <a:chOff x="1" y="73591"/>
            <a:chExt cx="12198350" cy="98050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69" b="21120"/>
            <a:stretch/>
          </p:blipFill>
          <p:spPr>
            <a:xfrm>
              <a:off x="1" y="73591"/>
              <a:ext cx="7165909" cy="975135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" t="71462" r="27955" b="21355"/>
            <a:stretch/>
          </p:blipFill>
          <p:spPr>
            <a:xfrm>
              <a:off x="7165911" y="939800"/>
              <a:ext cx="5032440" cy="114300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-66675" y="6448424"/>
            <a:ext cx="12258675" cy="409576"/>
            <a:chOff x="1" y="897685"/>
            <a:chExt cx="12198350" cy="15641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733" b="21120"/>
            <a:stretch/>
          </p:blipFill>
          <p:spPr>
            <a:xfrm>
              <a:off x="1" y="897685"/>
              <a:ext cx="7165909" cy="15104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" t="71462" r="27955" b="21355"/>
            <a:stretch/>
          </p:blipFill>
          <p:spPr>
            <a:xfrm>
              <a:off x="7165911" y="939800"/>
              <a:ext cx="5032440" cy="114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377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0">
        <p14:flash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49" y="1128623"/>
            <a:ext cx="11953875" cy="69856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Дополнительные общеразвивающие программы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" y="73591"/>
            <a:ext cx="12198350" cy="980509"/>
            <a:chOff x="1" y="73591"/>
            <a:chExt cx="12198350" cy="98050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69" b="21120"/>
            <a:stretch/>
          </p:blipFill>
          <p:spPr>
            <a:xfrm>
              <a:off x="1" y="73591"/>
              <a:ext cx="7165909" cy="975135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" t="71462" r="27955" b="21355"/>
            <a:stretch/>
          </p:blipFill>
          <p:spPr>
            <a:xfrm>
              <a:off x="7165911" y="939800"/>
              <a:ext cx="5032440" cy="114300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-66675" y="6448424"/>
            <a:ext cx="12258675" cy="409576"/>
            <a:chOff x="1" y="897685"/>
            <a:chExt cx="12198350" cy="15641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733" b="21120"/>
            <a:stretch/>
          </p:blipFill>
          <p:spPr>
            <a:xfrm>
              <a:off x="1" y="897685"/>
              <a:ext cx="7165909" cy="15104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" t="71462" r="27955" b="21355"/>
            <a:stretch/>
          </p:blipFill>
          <p:spPr>
            <a:xfrm>
              <a:off x="7165911" y="939800"/>
              <a:ext cx="5032440" cy="114300"/>
            </a:xfrm>
            <a:prstGeom prst="rect">
              <a:avLst/>
            </a:prstGeom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99" y="2006573"/>
            <a:ext cx="1724026" cy="2298701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86" y="3619500"/>
            <a:ext cx="1852614" cy="2470152"/>
          </a:xfrm>
          <a:prstGeom prst="rect">
            <a:avLst/>
          </a:prstGeom>
          <a:ln w="76200">
            <a:solidFill>
              <a:srgbClr val="F0EA0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0312" y="2185485"/>
            <a:ext cx="3476625" cy="2607469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2926" y="3908427"/>
            <a:ext cx="2908300" cy="2181225"/>
          </a:xfrm>
          <a:prstGeom prst="rect">
            <a:avLst/>
          </a:prstGeom>
          <a:ln w="76200">
            <a:solidFill>
              <a:srgbClr val="F0EA00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3625" y="3908427"/>
            <a:ext cx="3251200" cy="2438400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1915" y="2406853"/>
            <a:ext cx="2753395" cy="2065046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5275" y="2039063"/>
            <a:ext cx="2644775" cy="1983581"/>
          </a:xfrm>
          <a:prstGeom prst="rect">
            <a:avLst/>
          </a:prstGeom>
          <a:ln w="76200">
            <a:solidFill>
              <a:srgbClr val="F0EA00"/>
            </a:solidFill>
          </a:ln>
        </p:spPr>
      </p:pic>
    </p:spTree>
    <p:extLst>
      <p:ext uri="{BB962C8B-B14F-4D97-AF65-F5344CB8AC3E}">
        <p14:creationId xmlns:p14="http://schemas.microsoft.com/office/powerpoint/2010/main" val="299072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0">
        <p14:flash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49" y="1128623"/>
            <a:ext cx="11953875" cy="69856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Летний отдых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" y="73591"/>
            <a:ext cx="12198350" cy="980509"/>
            <a:chOff x="1" y="73591"/>
            <a:chExt cx="12198350" cy="98050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69" b="21120"/>
            <a:stretch/>
          </p:blipFill>
          <p:spPr>
            <a:xfrm>
              <a:off x="1" y="73591"/>
              <a:ext cx="7165909" cy="975135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" t="71462" r="27955" b="21355"/>
            <a:stretch/>
          </p:blipFill>
          <p:spPr>
            <a:xfrm>
              <a:off x="7165911" y="939800"/>
              <a:ext cx="5032440" cy="114300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-66675" y="6448424"/>
            <a:ext cx="12258675" cy="409576"/>
            <a:chOff x="1" y="897685"/>
            <a:chExt cx="12198350" cy="15641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733" b="21120"/>
            <a:stretch/>
          </p:blipFill>
          <p:spPr>
            <a:xfrm>
              <a:off x="1" y="897685"/>
              <a:ext cx="7165909" cy="15104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" t="71462" r="27955" b="21355"/>
            <a:stretch/>
          </p:blipFill>
          <p:spPr>
            <a:xfrm>
              <a:off x="7165911" y="939800"/>
              <a:ext cx="5032440" cy="114300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87" y="3895725"/>
            <a:ext cx="4238493" cy="2390775"/>
          </a:xfrm>
          <a:prstGeom prst="rect">
            <a:avLst/>
          </a:prstGeom>
          <a:ln w="76200">
            <a:solidFill>
              <a:srgbClr val="F0EA00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98" y="1827187"/>
            <a:ext cx="3314700" cy="2486025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983" y="2141542"/>
            <a:ext cx="2991927" cy="2243945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760" y="3962399"/>
            <a:ext cx="2908300" cy="2181225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123" y="1469179"/>
            <a:ext cx="3393051" cy="2544788"/>
          </a:xfrm>
          <a:prstGeom prst="rect">
            <a:avLst/>
          </a:prstGeom>
          <a:ln w="76200">
            <a:solidFill>
              <a:srgbClr val="F0EA00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569" y="4266514"/>
            <a:ext cx="2779534" cy="2084650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80005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0">
        <p14:flash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49" y="1128623"/>
            <a:ext cx="11953875" cy="69856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Мероприятия в сфере молодежной политики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" y="73591"/>
            <a:ext cx="12198350" cy="980509"/>
            <a:chOff x="1" y="73591"/>
            <a:chExt cx="12198350" cy="98050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69" b="21120"/>
            <a:stretch/>
          </p:blipFill>
          <p:spPr>
            <a:xfrm>
              <a:off x="1" y="73591"/>
              <a:ext cx="7165909" cy="975135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" t="71462" r="27955" b="21355"/>
            <a:stretch/>
          </p:blipFill>
          <p:spPr>
            <a:xfrm>
              <a:off x="7165911" y="939800"/>
              <a:ext cx="5032440" cy="114300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-66675" y="6448424"/>
            <a:ext cx="12258675" cy="409576"/>
            <a:chOff x="1" y="897685"/>
            <a:chExt cx="12198350" cy="15641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733" b="21120"/>
            <a:stretch/>
          </p:blipFill>
          <p:spPr>
            <a:xfrm>
              <a:off x="1" y="897685"/>
              <a:ext cx="7165909" cy="15104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" t="71462" r="27955" b="21355"/>
            <a:stretch/>
          </p:blipFill>
          <p:spPr>
            <a:xfrm>
              <a:off x="7165911" y="939800"/>
              <a:ext cx="5032440" cy="114300"/>
            </a:xfrm>
            <a:prstGeom prst="rect">
              <a:avLst/>
            </a:prstGeom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1827187"/>
            <a:ext cx="3557588" cy="2371725"/>
          </a:xfrm>
          <a:prstGeom prst="rect">
            <a:avLst/>
          </a:prstGeom>
          <a:ln w="76200">
            <a:solidFill>
              <a:srgbClr val="F0EA0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431" y="3925926"/>
            <a:ext cx="3126524" cy="2084349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2325" y="4469812"/>
            <a:ext cx="2971800" cy="1981200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9809" y="1901710"/>
            <a:ext cx="3988632" cy="2659088"/>
          </a:xfrm>
          <a:prstGeom prst="rect">
            <a:avLst/>
          </a:prstGeom>
          <a:ln w="76200">
            <a:solidFill>
              <a:srgbClr val="F0EA00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4657" y="3914724"/>
            <a:ext cx="3442117" cy="2295462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7949" y="2076270"/>
            <a:ext cx="2971602" cy="1981687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0019" y="4687811"/>
            <a:ext cx="2748785" cy="1870892"/>
          </a:xfrm>
          <a:prstGeom prst="rect">
            <a:avLst/>
          </a:prstGeom>
          <a:ln w="76200">
            <a:solidFill>
              <a:srgbClr val="F0EA00"/>
            </a:solidFill>
          </a:ln>
        </p:spPr>
      </p:pic>
    </p:spTree>
    <p:extLst>
      <p:ext uri="{BB962C8B-B14F-4D97-AF65-F5344CB8AC3E}">
        <p14:creationId xmlns:p14="http://schemas.microsoft.com/office/powerpoint/2010/main" val="414810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0">
        <p14:flash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49" y="1128623"/>
            <a:ext cx="11953875" cy="69856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Организация досуга детей и молодежи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" y="73591"/>
            <a:ext cx="12198350" cy="980509"/>
            <a:chOff x="1" y="73591"/>
            <a:chExt cx="12198350" cy="98050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69" b="21120"/>
            <a:stretch/>
          </p:blipFill>
          <p:spPr>
            <a:xfrm>
              <a:off x="1" y="73591"/>
              <a:ext cx="7165909" cy="975135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" t="71462" r="27955" b="21355"/>
            <a:stretch/>
          </p:blipFill>
          <p:spPr>
            <a:xfrm>
              <a:off x="7165911" y="939800"/>
              <a:ext cx="5032440" cy="114300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-66675" y="6448424"/>
            <a:ext cx="12258675" cy="409576"/>
            <a:chOff x="1" y="897685"/>
            <a:chExt cx="12198350" cy="15641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733" b="21120"/>
            <a:stretch/>
          </p:blipFill>
          <p:spPr>
            <a:xfrm>
              <a:off x="1" y="897685"/>
              <a:ext cx="7165909" cy="15104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" t="71462" r="27955" b="21355"/>
            <a:stretch/>
          </p:blipFill>
          <p:spPr>
            <a:xfrm>
              <a:off x="7165911" y="939800"/>
              <a:ext cx="5032440" cy="114300"/>
            </a:xfrm>
            <a:prstGeom prst="rect">
              <a:avLst/>
            </a:prstGeom>
          </p:spPr>
        </p:pic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274" y="1901710"/>
            <a:ext cx="3524250" cy="2352675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0122" y="2250634"/>
            <a:ext cx="3900328" cy="2599584"/>
          </a:xfrm>
          <a:prstGeom prst="rect">
            <a:avLst/>
          </a:prstGeom>
          <a:ln w="76200">
            <a:solidFill>
              <a:srgbClr val="F0EA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254" y="4021226"/>
            <a:ext cx="2911820" cy="2183865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379" y="4269580"/>
            <a:ext cx="2905125" cy="2178844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1048" y="2094050"/>
            <a:ext cx="3109486" cy="2332114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711" y="4108963"/>
            <a:ext cx="3150313" cy="2362735"/>
          </a:xfrm>
          <a:prstGeom prst="rect">
            <a:avLst/>
          </a:prstGeom>
          <a:ln w="76200">
            <a:solidFill>
              <a:srgbClr val="F0EA00"/>
            </a:solidFill>
          </a:ln>
        </p:spPr>
      </p:pic>
    </p:spTree>
    <p:extLst>
      <p:ext uri="{BB962C8B-B14F-4D97-AF65-F5344CB8AC3E}">
        <p14:creationId xmlns:p14="http://schemas.microsoft.com/office/powerpoint/2010/main" val="331012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0">
        <p14:flash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" y="73591"/>
            <a:ext cx="12198350" cy="980509"/>
            <a:chOff x="1" y="73591"/>
            <a:chExt cx="12198350" cy="98050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69" b="21120"/>
            <a:stretch/>
          </p:blipFill>
          <p:spPr>
            <a:xfrm>
              <a:off x="1" y="73591"/>
              <a:ext cx="7165909" cy="975135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" t="71462" r="27955" b="21355"/>
            <a:stretch/>
          </p:blipFill>
          <p:spPr>
            <a:xfrm>
              <a:off x="7165911" y="939800"/>
              <a:ext cx="5032440" cy="114300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-66675" y="6448424"/>
            <a:ext cx="12258675" cy="409576"/>
            <a:chOff x="1" y="897685"/>
            <a:chExt cx="12198350" cy="15641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733" b="21120"/>
            <a:stretch/>
          </p:blipFill>
          <p:spPr>
            <a:xfrm>
              <a:off x="1" y="897685"/>
              <a:ext cx="7165909" cy="15104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" t="71462" r="27955" b="21355"/>
            <a:stretch/>
          </p:blipFill>
          <p:spPr>
            <a:xfrm>
              <a:off x="7165911" y="939800"/>
              <a:ext cx="5032440" cy="114300"/>
            </a:xfrm>
            <a:prstGeom prst="rect">
              <a:avLst/>
            </a:prstGeom>
          </p:spPr>
        </p:pic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1047750" y="4972519"/>
            <a:ext cx="3571875" cy="698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Официальный сайт МБУДО «МУК»</a:t>
            </a:r>
            <a:endParaRPr lang="ru-RU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86500" y="4581525"/>
            <a:ext cx="5438775" cy="1400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Официальная страница МБУДО «МУК» в социальной сети </a:t>
            </a:r>
            <a:r>
              <a:rPr lang="ru-RU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ВКонтакте</a:t>
            </a:r>
            <a:endParaRPr lang="ru-RU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5425" y="1826067"/>
            <a:ext cx="2514600" cy="25146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3775" y="1920309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2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0">
        <p14:flash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133</Words>
  <Application>Microsoft Office PowerPoint</Application>
  <PresentationFormat>Широкоэкранный</PresentationFormat>
  <Paragraphs>17</Paragraphs>
  <Slides>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Тема Office</vt:lpstr>
      <vt:lpstr>Презентация PowerPoint</vt:lpstr>
      <vt:lpstr>Основные сведения</vt:lpstr>
      <vt:lpstr>Основные направления деятельности</vt:lpstr>
      <vt:lpstr>Дополнительные общеразвивающие программы</vt:lpstr>
      <vt:lpstr>Летний отдых</vt:lpstr>
      <vt:lpstr>Мероприятия в сфере молодежной политики</vt:lpstr>
      <vt:lpstr>Организация досуга детей и молодежи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 Витальевна Чалимова</dc:creator>
  <cp:lastModifiedBy>Инна Леонидовна Манвелян</cp:lastModifiedBy>
  <cp:revision>63</cp:revision>
  <dcterms:created xsi:type="dcterms:W3CDTF">2022-04-26T10:12:57Z</dcterms:created>
  <dcterms:modified xsi:type="dcterms:W3CDTF">2022-09-19T06:55:04Z</dcterms:modified>
</cp:coreProperties>
</file>