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1"/>
  </p:notesMasterIdLst>
  <p:sldIdLst>
    <p:sldId id="256" r:id="rId3"/>
    <p:sldId id="300" r:id="rId4"/>
    <p:sldId id="301" r:id="rId5"/>
    <p:sldId id="298" r:id="rId6"/>
    <p:sldId id="274" r:id="rId7"/>
    <p:sldId id="304" r:id="rId8"/>
    <p:sldId id="257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7DC0A-CCF0-45C0-BEC8-264066D6E47A}" type="datetimeFigureOut">
              <a:rPr lang="ru-RU" smtClean="0"/>
              <a:pPr/>
              <a:t>23.07.2021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5AB37-8D45-49E4-A3A6-B95A6D501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2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0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9586-D0AE-4714-9600-B5596362A0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098"/>
            <a:ext cx="10515600" cy="2867891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Название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CD8A18-C1D3-4EA1-80DB-ED65BF4C3A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596938"/>
            <a:ext cx="10515600" cy="4488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Фамилия, имя автора проекта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ACF126C-C518-4E32-B7B4-D0DE6BE6D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059562"/>
            <a:ext cx="6301567" cy="4488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Фамилия, имя соавтора проекта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E53871E3-0580-49FA-AFE4-1D4E404F72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657898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Регион, город / населенный пункт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5762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Номинация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2020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07466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FAF79-DFEF-4BA0-BB16-44373388FD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05098"/>
            <a:ext cx="5179142" cy="2867891"/>
          </a:xfrm>
        </p:spPr>
        <p:txBody>
          <a:bodyPr anchor="b"/>
          <a:lstStyle>
            <a:lvl1pPr algn="l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Благодарю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274D96BE-ABC2-42B8-B5B8-2E97AB05F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6092755"/>
            <a:ext cx="6301567" cy="29926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E-mail </a:t>
            </a:r>
            <a:r>
              <a:rPr lang="ru-RU" dirty="0"/>
              <a:t>автора проекта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870B6641-30A3-42EF-ADB0-7B5915FAC2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6684" y="6092755"/>
            <a:ext cx="1352204" cy="29926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2020 </a:t>
            </a:r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41807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12266-6B86-4DDF-BED6-690D979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17F4A-B773-4CEA-B947-7A894D44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5BBD7-EB5C-4D26-B49B-C83750E8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BE473-1D60-4704-AF2F-3AA251CF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F8669-6629-4BDF-9F0A-74A045C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8FD29B-4992-46CF-B0EB-68589671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C96432-21A6-401F-8B41-01C58404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C91E96-666E-4E5D-AEDA-3C68C7D1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6632" y="6356350"/>
            <a:ext cx="6467168" cy="365125"/>
          </a:xfrm>
        </p:spPr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D940B1-30B6-481B-BBD5-F702FBC3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7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FDD93-AAFF-4E97-961C-E1DBEAAC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533244" cy="1007806"/>
          </a:xfrm>
        </p:spPr>
        <p:txBody>
          <a:bodyPr anchor="t" anchorCtr="0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7212E-332C-458F-A8FC-888549B54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789471"/>
            <a:ext cx="10517188" cy="34904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F7FBDC-86CB-4C18-8453-DEE50BBE8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503863"/>
            <a:ext cx="3932237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F0DFB6-FB00-45B0-9F69-A84224B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32B5F0-C35E-45DD-A4E5-40DE84A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25C63C6-1990-4CF1-B6C6-5F21AB3DF6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10640-F4C3-4ED6-A671-2C0FC211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CC5A6-2859-49AA-8A17-B60A4C792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34B2A-0A61-4E0A-9907-45F81F3E2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FB44B-7883-4578-8C9E-14C44EAB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79D38-0B04-4CAD-BAB2-034AD8BC78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20CEC-BE11-42E7-AB3E-89667B1B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B9936-7E17-4E7E-BEE4-00DCA5F30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236F1-7C49-4418-BAA1-EC77EE702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56350"/>
            <a:ext cx="769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ru-RU" dirty="0"/>
              <a:t>Название проекта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B25C7-EB59-4942-94E1-1CBFA6F76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3C6-1990-4CF1-B6C6-5F21AB3DF64E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BAA259-9127-4A16-A226-E10C7292AC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5" y="265471"/>
            <a:ext cx="1101090" cy="6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hyperlink" Target="http://vikdozor.ru/" TargetMode="External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5B426444-436D-48FF-9015-BBE1090FD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233" y="941541"/>
            <a:ext cx="10515600" cy="2867891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/>
              </a:rPr>
              <a:t>ТРЕХМЕРНАЯ ЛЕТОПИСЬ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одзаголовок 15">
            <a:extLst>
              <a:ext uri="{FF2B5EF4-FFF2-40B4-BE49-F238E27FC236}">
                <a16:creationId xmlns:a16="http://schemas.microsoft.com/office/drawing/2014/main" id="{993128B6-D1F2-4CD1-9FFD-565D224E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к.т.н. </a:t>
            </a:r>
            <a:r>
              <a:rPr lang="ru-RU" sz="1800" b="1" dirty="0">
                <a:solidFill>
                  <a:schemeClr val="tx1"/>
                </a:solidFill>
              </a:rPr>
              <a:t>Пастухов Артем Сергеевич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24C81CD0-428D-4540-99D6-0762732F5A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Ленинградская область, г. Выборг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1989" y="4318994"/>
            <a:ext cx="2173707" cy="17005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C:\Users\1\Desktop\По трехмерке\HK15CVFSE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0940" y="4327141"/>
            <a:ext cx="2532024" cy="16990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Рисунок 9" descr="new_logo_for_s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7837" y="286107"/>
            <a:ext cx="3725933" cy="10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ie.ru/local/templates/.default/markup/img/ico_b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80" y="175288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asie.ru/local/templates/.default/markup/img/ico_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526996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sie.ru/local/templates/.default/markup/img/ico_m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50" y="3505484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sie.ru/local/templates/.default/markup/img/ico_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04" y="261039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F24DB8-7A6E-4F55-B193-F0A231FF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</p:spPr>
        <p:txBody>
          <a:bodyPr>
            <a:normAutofit/>
          </a:bodyPr>
          <a:lstStyle/>
          <a:p>
            <a:r>
              <a:rPr lang="ru-RU" sz="2400" b="1" dirty="0"/>
              <a:t>ПРОБЛЕМА И АКТУАЛЬНОСТЬ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42E521-22B9-498C-9714-D0C606B1DD04}"/>
              </a:ext>
            </a:extLst>
          </p:cNvPr>
          <p:cNvSpPr txBox="1"/>
          <p:nvPr/>
        </p:nvSpPr>
        <p:spPr>
          <a:xfrm>
            <a:off x="319279" y="686384"/>
            <a:ext cx="112704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современном  мире классические способы передачи информации уступают место новым </a:t>
            </a:r>
            <a:r>
              <a:rPr lang="ru-RU" dirty="0" err="1"/>
              <a:t>медиа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 реализуемом проекте для привлечения внимания молодежи, происходит интеграция архивного поиска с  последующей </a:t>
            </a:r>
            <a:r>
              <a:rPr lang="ru-RU" dirty="0" err="1"/>
              <a:t>визуализцией</a:t>
            </a:r>
            <a:r>
              <a:rPr lang="ru-RU" dirty="0"/>
              <a:t>  собранной информации путем компьютерной графики.</a:t>
            </a:r>
            <a:endParaRPr lang="en-US" dirty="0"/>
          </a:p>
          <a:p>
            <a:endParaRPr lang="ru-RU" dirty="0"/>
          </a:p>
          <a:p>
            <a:r>
              <a:rPr lang="ru-RU" dirty="0"/>
              <a:t> Для этого создаются  трехмерные модели красноармейцев и  техники, которые в свою очередь  используются в создании анимированных видеороликов и серий </a:t>
            </a:r>
            <a:r>
              <a:rPr lang="ru-RU" dirty="0" err="1"/>
              <a:t>скрин-артов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Полученный результат размещается в сети интернет    </a:t>
            </a:r>
            <a:r>
              <a:rPr lang="en-US" b="1" dirty="0"/>
              <a:t>(#</a:t>
            </a:r>
            <a:r>
              <a:rPr lang="ru-RU" b="1" dirty="0" err="1"/>
              <a:t>ТрехмернаяЛетопись</a:t>
            </a:r>
            <a:r>
              <a:rPr lang="ru-RU" b="1" dirty="0"/>
              <a:t> </a:t>
            </a:r>
            <a:r>
              <a:rPr lang="en-US" b="1" dirty="0"/>
              <a:t> </a:t>
            </a:r>
            <a:r>
              <a:rPr lang="ru-RU" dirty="0"/>
              <a:t>и</a:t>
            </a:r>
            <a:r>
              <a:rPr lang="ru-RU" b="1" dirty="0"/>
              <a:t> </a:t>
            </a:r>
            <a:r>
              <a:rPr lang="en-US" b="1" dirty="0">
                <a:hlinkClick r:id="rId11"/>
              </a:rPr>
              <a:t>www.vikdozor.ru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  <a:p>
            <a:r>
              <a:rPr lang="ru-RU" dirty="0"/>
              <a:t> При этом «</a:t>
            </a:r>
            <a:r>
              <a:rPr lang="ru-RU" dirty="0" err="1"/>
              <a:t>цифровизация</a:t>
            </a:r>
            <a:r>
              <a:rPr lang="ru-RU" dirty="0"/>
              <a:t>» проекта не заменяет живое общение, а наоборот имеет целью вытянуть на живое общение на выставках и семинарах.</a:t>
            </a: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4FC92C5-2E2F-42A0-8B60-EC1DB1B0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7F723A-77FC-40A0-B1B0-9768910C67E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1" name="Нижний колонтитул 10">
            <a:extLst>
              <a:ext uri="{FF2B5EF4-FFF2-40B4-BE49-F238E27FC236}">
                <a16:creationId xmlns:a16="http://schemas.microsoft.com/office/drawing/2014/main" id="{E0C06320-9DED-4ACE-8278-1A328AF9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pic>
        <p:nvPicPr>
          <p:cNvPr id="1028" name="Picture 4" descr="D:\С рабочего стола 2017\Поисковый отряд\Поисковый отряд 2019-2020\Трехмерная летопись\КВ 1939\1\flashpointresistance 2019-11-12 21-05-54-8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84051" y="3999122"/>
            <a:ext cx="3511628" cy="2247442"/>
          </a:xfrm>
          <a:prstGeom prst="rect">
            <a:avLst/>
          </a:prstGeom>
          <a:noFill/>
        </p:spPr>
      </p:pic>
      <p:pic>
        <p:nvPicPr>
          <p:cNvPr id="1029" name="Picture 5" descr="G:\KV\Русский музей\2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6751" y="4001598"/>
            <a:ext cx="3125273" cy="2233949"/>
          </a:xfrm>
          <a:prstGeom prst="rect">
            <a:avLst/>
          </a:prstGeom>
          <a:noFill/>
        </p:spPr>
      </p:pic>
      <p:pic>
        <p:nvPicPr>
          <p:cNvPr id="18" name="Рисунок 17" descr="91yWUg5rWV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32145" y="3965069"/>
            <a:ext cx="3431627" cy="22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5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sie.ru/local/templates/.default/markup/img/ico_bi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80" y="1752883"/>
            <a:ext cx="230628" cy="2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fasie.ru/local/templates/.default/markup/img/ico_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526996"/>
            <a:ext cx="246352" cy="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sie.ru/local/templates/.default/markup/img/ico_m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50" y="3505484"/>
            <a:ext cx="240980" cy="2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fasie.ru/local/templates/.default/markup/img/ico_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04" y="2610399"/>
            <a:ext cx="223808" cy="2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F24DB8-7A6E-4F55-B193-F0A231FF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471"/>
            <a:ext cx="10515600" cy="795081"/>
          </a:xfrm>
        </p:spPr>
        <p:txBody>
          <a:bodyPr>
            <a:normAutofit/>
          </a:bodyPr>
          <a:lstStyle/>
          <a:p>
            <a:r>
              <a:rPr lang="ru-RU" sz="2400" b="1" dirty="0"/>
              <a:t>Цель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42E521-22B9-498C-9714-D0C606B1DD04}"/>
              </a:ext>
            </a:extLst>
          </p:cNvPr>
          <p:cNvSpPr txBox="1"/>
          <p:nvPr/>
        </p:nvSpPr>
        <p:spPr>
          <a:xfrm>
            <a:off x="328023" y="680352"/>
            <a:ext cx="1027611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молодежи Выборгского района Ленинградской области к участию в сохранении исторической памяти о Великой Отечественной и Советско-Финляндской войнах путем трехмерной компьютерной визуализации подвигов бойцов и командиров Красной Армии и демонстрации результатов на тематических мероприятиях в год Памяти и Славы на территориях Санкт-Петербурга, Ленинградской области и Республики Карелия в период с 1 марта 2019 года по 3 сентября 2022 года.</a:t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4">
            <a:extLst>
              <a:ext uri="{FF2B5EF4-FFF2-40B4-BE49-F238E27FC236}">
                <a16:creationId xmlns:a16="http://schemas.microsoft.com/office/drawing/2014/main" id="{E4FC92C5-2E2F-42A0-8B60-EC1DB1B0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7F723A-77FC-40A0-B1B0-9768910C67E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1" name="Нижний колонтитул 10">
            <a:extLst>
              <a:ext uri="{FF2B5EF4-FFF2-40B4-BE49-F238E27FC236}">
                <a16:creationId xmlns:a16="http://schemas.microsoft.com/office/drawing/2014/main" id="{E0C06320-9DED-4ACE-8278-1A328AF9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6FA63-5280-4DF2-98A5-6730D6519697}"/>
              </a:ext>
            </a:extLst>
          </p:cNvPr>
          <p:cNvSpPr txBox="1"/>
          <p:nvPr/>
        </p:nvSpPr>
        <p:spPr>
          <a:xfrm>
            <a:off x="430348" y="2682270"/>
            <a:ext cx="1115277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1.Обучить добровольцев проекта основам архивного поиска. Организовать поиск информации о подвигах, совершенных в период «зимней войны» и Великой Отечественной войны на территории Ленинградской области и Республике Карелия.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трехмерные модели красноармейцев и  техники, и создать анимационные видеоролики и серии скрин-артов, посвященных подвигам, совершенных в периоды  «зимней» и Великой Отечественной войн, с последующим размещением в интернет-пространстве и демонстрацией на тематических мероприятиях.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Изготовить/собрать военно-исторические костюмы солдат и командиров Красной Армии и масштабные модели техники путем аддитивной печати и фрезерной обработки для последующей демонстрации на мероприятиях проекта.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работы передвижной общественной  приемной "Судьба Солдата", сбор заявок граждан на уточнение фронтовой судьбы их родственников  в годы «зимней» и Великой Отечественной войн. Выстроить систему обработки заявок-запросов.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обучающие, практические и исследовательские семинары и лекции, интерактивные уроки, полевые выезды и выставки-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фотосушки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принять участие в военно-исторических реконструкциях и научных конференциях, проводимых в Ленинградской области, Санкт-Петербурге и Республике Карелия.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B67FEF4-96D3-4B57-B994-C3EC7A414F97}"/>
              </a:ext>
            </a:extLst>
          </p:cNvPr>
          <p:cNvSpPr txBox="1">
            <a:spLocks/>
          </p:cNvSpPr>
          <p:nvPr/>
        </p:nvSpPr>
        <p:spPr>
          <a:xfrm>
            <a:off x="748937" y="2187820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Задачи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1914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AcGUXBnYQ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5606" y="3630058"/>
            <a:ext cx="3135031" cy="2616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КОМАНДА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23A-77FC-40A0-B1B0-9768910C67E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Нижний колонтитул 10">
            <a:extLst>
              <a:ext uri="{FF2B5EF4-FFF2-40B4-BE49-F238E27FC236}">
                <a16:creationId xmlns:a16="http://schemas.microsoft.com/office/drawing/2014/main" id="{144282A4-F39A-487C-BAB8-716B0950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903" y="6356350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CD6F1-C5C8-45B2-A775-7077818C1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374" y="1014997"/>
            <a:ext cx="5120102" cy="3840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203F56-B8E3-45BE-8C49-57EA81D911B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3248" y="2444408"/>
            <a:ext cx="2409459" cy="34225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39A7A52-FEBB-4766-8788-723A8591F401}"/>
              </a:ext>
            </a:extLst>
          </p:cNvPr>
          <p:cNvSpPr txBox="1"/>
          <p:nvPr/>
        </p:nvSpPr>
        <p:spPr>
          <a:xfrm>
            <a:off x="-154866" y="4959245"/>
            <a:ext cx="68507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Пастухов Артем Сергеевич  (г. Выборг)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Николаев Илья Андреевич (г. Санкт-Петербург)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Максимов Павел Андреевич (г. Санкт-Петербург)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Активисты Поискового отряда «ИТМО» </a:t>
            </a:r>
          </a:p>
          <a:p>
            <a:pPr marL="685800"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Члены военно-исторического клуба «Дозор»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Yflc3vVAFv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95542" y="1082234"/>
            <a:ext cx="2296458" cy="33624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AC0621-9C93-4A26-9364-7254B8340F1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9871" y="1298507"/>
            <a:ext cx="2363376" cy="33422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62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dyVaQSRX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6203" y="1111172"/>
            <a:ext cx="2172369" cy="19792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 descr="https://sun9-6.userapi.com/c837223/v837223673/71703/Vw7dAx2bS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23" y="1045762"/>
            <a:ext cx="4536504" cy="11412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9698" name="Picture 2" descr="https://pp.userapi.com/c637721/v637721222/414dd/J17lc6zcC5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033" y="3980127"/>
            <a:ext cx="2592287" cy="28558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Рисунок 12" descr="a_1398f1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0613" y="3552967"/>
            <a:ext cx="2194722" cy="2194722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7B280F0-0684-42B4-845F-93EDC259999C}"/>
              </a:ext>
            </a:extLst>
          </p:cNvPr>
          <p:cNvSpPr txBox="1">
            <a:spLocks/>
          </p:cNvSpPr>
          <p:nvPr/>
        </p:nvSpPr>
        <p:spPr>
          <a:xfrm>
            <a:off x="990600" y="4178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Партнеры</a:t>
            </a:r>
            <a:endParaRPr lang="ru-RU" dirty="0"/>
          </a:p>
        </p:txBody>
      </p:sp>
      <p:pic>
        <p:nvPicPr>
          <p:cNvPr id="8" name="Рисунок 7" descr="волонтеры победы 3д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94961">
            <a:off x="3530086" y="2601058"/>
            <a:ext cx="2904472" cy="40662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1" name="Рисунок 10" descr="Трафо 3д летопис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222832">
            <a:off x="6521036" y="2908876"/>
            <a:ext cx="2912585" cy="38010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C0DC7-5A97-409A-88ED-E5DC2CC082DF}"/>
              </a:ext>
            </a:extLst>
          </p:cNvPr>
          <p:cNvSpPr txBox="1"/>
          <p:nvPr/>
        </p:nvSpPr>
        <p:spPr>
          <a:xfrm>
            <a:off x="349135" y="1118033"/>
            <a:ext cx="1184286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и размещены в интернете визуализации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волонтеры архивного поиска и 3Д моделирования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Налажены партнерский отношения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 уровень знания у представителей целевой группы,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проверенный на интерактивных встречах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мероприятий: 24 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волонтеров: 64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скрин-арт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визуализаций, роликов, макетов: 80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DFB6E6-25CB-48AA-BCC0-C6212D1E5445}"/>
              </a:ext>
            </a:extLst>
          </p:cNvPr>
          <p:cNvSpPr txBox="1">
            <a:spLocks/>
          </p:cNvSpPr>
          <p:nvPr/>
        </p:nvSpPr>
        <p:spPr>
          <a:xfrm>
            <a:off x="990600" y="4178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Результаты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0662D7-6F02-475C-8472-6223FBEBE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74" y="3182187"/>
            <a:ext cx="2481948" cy="16501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8CDDF3-50FE-453B-8BD9-83F07887A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14" y="1216529"/>
            <a:ext cx="2441333" cy="1831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AD6AD0-2FF0-44F7-871A-B14BEC27B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23" y="3751471"/>
            <a:ext cx="2481948" cy="1650107"/>
          </a:xfrm>
          <a:prstGeom prst="rect">
            <a:avLst/>
          </a:prstGeom>
        </p:spPr>
      </p:pic>
      <p:pic>
        <p:nvPicPr>
          <p:cNvPr id="17" name="Объект 3">
            <a:extLst>
              <a:ext uri="{FF2B5EF4-FFF2-40B4-BE49-F238E27FC236}">
                <a16:creationId xmlns:a16="http://schemas.microsoft.com/office/drawing/2014/main" id="{D5355EE9-0072-4259-8E40-2F427B5CA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66" y="3745158"/>
            <a:ext cx="2400815" cy="1536521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613A27-C627-4A17-9681-23DAA20BC9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9" y="5130776"/>
            <a:ext cx="2738910" cy="1540637"/>
          </a:xfrm>
          <a:prstGeom prst="rect">
            <a:avLst/>
          </a:prstGeom>
        </p:spPr>
      </p:pic>
      <p:pic>
        <p:nvPicPr>
          <p:cNvPr id="23" name="Picture 2" descr="https://pp.userapi.com/c844722/v844722625/43e75/lBNNcsqLP34.jpg">
            <a:extLst>
              <a:ext uri="{FF2B5EF4-FFF2-40B4-BE49-F238E27FC236}">
                <a16:creationId xmlns:a16="http://schemas.microsoft.com/office/drawing/2014/main" id="{EF460581-4767-415B-95A7-CB7748C4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49419" y="4929925"/>
            <a:ext cx="2459858" cy="1639265"/>
          </a:xfrm>
          <a:prstGeom prst="rect">
            <a:avLst/>
          </a:prstGeom>
          <a:noFill/>
        </p:spPr>
      </p:pic>
      <p:pic>
        <p:nvPicPr>
          <p:cNvPr id="15" name="Рисунок 14" descr="vh01fllWKZ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61772" y="4999233"/>
            <a:ext cx="2422967" cy="1615699"/>
          </a:xfrm>
          <a:prstGeom prst="rect">
            <a:avLst/>
          </a:prstGeom>
        </p:spPr>
      </p:pic>
      <p:pic>
        <p:nvPicPr>
          <p:cNvPr id="19" name="Рисунок 18" descr="1Q3yEWBK7fw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46239" y="4951815"/>
            <a:ext cx="2945761" cy="159945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184394" y="650195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Макет объект а культурного наследия </a:t>
            </a:r>
          </a:p>
          <a:p>
            <a:r>
              <a:rPr lang="ru-RU" sz="1000" dirty="0"/>
              <a:t>(Акт постановки на учет № 5-10 от 12.03.1992)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20337" y="2743200"/>
            <a:ext cx="6334699" cy="3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LsMQrUtoVN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08404" y="1206444"/>
            <a:ext cx="2475123" cy="1856342"/>
          </a:xfrm>
          <a:prstGeom prst="rect">
            <a:avLst/>
          </a:prstGeom>
        </p:spPr>
      </p:pic>
      <p:pic>
        <p:nvPicPr>
          <p:cNvPr id="25" name="Рисунок 24" descr="Xdi5R4y2MW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08405" y="3073707"/>
            <a:ext cx="2456761" cy="18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0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878BB546-82AB-44C2-B05C-7003D9ED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1103" y="6492875"/>
            <a:ext cx="7420897" cy="365125"/>
          </a:xfrm>
        </p:spPr>
        <p:txBody>
          <a:bodyPr/>
          <a:lstStyle/>
          <a:p>
            <a:pPr algn="r"/>
            <a:r>
              <a:rPr lang="ru-RU" dirty="0"/>
              <a:t>Трехмерная летопись Победы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4247696-82D9-471F-956C-70BD570C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63C6-1990-4CF1-B6C6-5F21AB3DF64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6C0DC7-5A97-409A-88ED-E5DC2CC082DF}"/>
              </a:ext>
            </a:extLst>
          </p:cNvPr>
          <p:cNvSpPr txBox="1"/>
          <p:nvPr/>
        </p:nvSpPr>
        <p:spPr>
          <a:xfrm>
            <a:off x="349135" y="1050907"/>
            <a:ext cx="11842865" cy="2275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Опубликование результатов в научных изданий в базе данных РИНЦ: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Пастухов А.С., Николаев И.А., Пастухов С.Ю. Разработка учебно-методического материала «Дебют бронированного маршала», посвященного событиям первого боевого применения танка КВ // Материалы конференций СПБ ГБУ ДМ «Форпост» за 2019 год: «Гражданская война на северо-западе»; «Военная история: люди, факты, обстоятельства» Под ред. В. А. Носова, С. А. Пищулина. Санкт-Петербург, 2019 Издательство: ГБУ ДМ «ФОРПОСТ»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Пастухов А.С., Пастухов С.Ю. Разработка трехмерной компьютерной модели исторического ландшафта острова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Ласисаари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построения виртуального историко-краеведческого мемориального маршрута // В сборнике: География и современные проблемы географического образования Материалы Всероссийской научно-практической конференции, посвященной 100-летию со дня рождения Почетного члена Русского Географического Общества, доктора географических наук, профессора Василия Ивановича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Прокаева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Екатеринбург, 2019. С. 196-200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Пастухов А.С.,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Громцев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А.С. Один из авторов рецептуры хлеба блокадного Ленинграда - </a:t>
            </a:r>
            <a:r>
              <a:rPr lang="ru-RU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Княгиничев</a:t>
            </a:r>
            <a:r>
              <a:rPr lang="ru-RU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Михаил Иванович // В сборнике: История сегодня. Материалы молодежной конференции. 2019. С. 86-90.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о проекте в СМИ (Газета «Гвардеец», Газета «Выборг», Журнал «Педагогические вести»)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DFB6E6-25CB-48AA-BCC0-C6212D1E5445}"/>
              </a:ext>
            </a:extLst>
          </p:cNvPr>
          <p:cNvSpPr txBox="1">
            <a:spLocks/>
          </p:cNvSpPr>
          <p:nvPr/>
        </p:nvSpPr>
        <p:spPr>
          <a:xfrm>
            <a:off x="990600" y="417871"/>
            <a:ext cx="10515600" cy="795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Результаты</a:t>
            </a:r>
            <a:endParaRPr lang="ru-RU" dirty="0"/>
          </a:p>
        </p:txBody>
      </p:sp>
      <p:pic>
        <p:nvPicPr>
          <p:cNvPr id="15" name="Рисунок 14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571938BD-DFFB-4373-B53A-1CE746547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339">
            <a:off x="3126529" y="3559881"/>
            <a:ext cx="2195165" cy="30813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7" name="Рисунок 6" descr="педагогический вестник апрель май 20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6239">
            <a:off x="358346" y="3629620"/>
            <a:ext cx="2641574" cy="3040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 descr="Газета выборг прогибограф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4741">
            <a:off x="5397702" y="3511575"/>
            <a:ext cx="2257426" cy="31746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Газета выборг 80-летие зимней войн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32288">
            <a:off x="7802543" y="3379422"/>
            <a:ext cx="2186593" cy="323219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3" name="Рисунок 12" descr="E4jFQNYAX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23685" y="3458460"/>
            <a:ext cx="1783119" cy="9630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6C0DC7-5A97-409A-88ED-E5DC2CC082DF}"/>
              </a:ext>
            </a:extLst>
          </p:cNvPr>
          <p:cNvSpPr txBox="1"/>
          <p:nvPr/>
        </p:nvSpPr>
        <p:spPr>
          <a:xfrm>
            <a:off x="10093592" y="4784165"/>
            <a:ext cx="4031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ТрехмернаяЛетопись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7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222BD71-CF02-4ACE-8745-185077B8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4694" y="915502"/>
            <a:ext cx="9877306" cy="2867891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Благодарю за внимание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D5411D0-2CC3-48C6-A13E-7F7BC4FBCA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248" y="5570000"/>
            <a:ext cx="6301567" cy="64792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Пастухов Артем Сергеевич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Artem.pastukhov@trafo.ru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new_logo_for_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7837" y="286107"/>
            <a:ext cx="3725933" cy="10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4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717</Words>
  <Application>Microsoft Office PowerPoint</Application>
  <PresentationFormat>Широкоэкранный</PresentationFormat>
  <Paragraphs>62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Тема Office</vt:lpstr>
      <vt:lpstr>Специальное оформление</vt:lpstr>
      <vt:lpstr>ТРЕХМЕРНАЯ ЛЕТОПИСЬ</vt:lpstr>
      <vt:lpstr>ПРОБЛЕМА И АКТУАЛЬНОСТЬ</vt:lpstr>
      <vt:lpstr>Цель </vt:lpstr>
      <vt:lpstr>КОМАНДА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MNS</dc:creator>
  <cp:lastModifiedBy>Artem Pastukhov</cp:lastModifiedBy>
  <cp:revision>66</cp:revision>
  <dcterms:created xsi:type="dcterms:W3CDTF">2020-04-24T12:23:13Z</dcterms:created>
  <dcterms:modified xsi:type="dcterms:W3CDTF">2021-07-23T08:43:25Z</dcterms:modified>
</cp:coreProperties>
</file>