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4" r:id="rId5"/>
    <p:sldId id="263" r:id="rId6"/>
    <p:sldId id="278" r:id="rId7"/>
    <p:sldId id="258" r:id="rId8"/>
    <p:sldId id="277" r:id="rId9"/>
    <p:sldId id="267" r:id="rId10"/>
    <p:sldId id="311" r:id="rId11"/>
    <p:sldId id="270" r:id="rId12"/>
    <p:sldId id="307" r:id="rId13"/>
    <p:sldId id="276" r:id="rId14"/>
    <p:sldId id="30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omoLEjA/YZ6EoRWfY43CDDfN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3029D-99E3-409B-AFDB-6B90A8AFC3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65BAE4-45DE-4B65-AA82-0BCB24FA16DE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1169BF16-6CA6-445E-9379-765587FDCB4C}" type="parTrans" cxnId="{6F03DC5F-B442-480A-8EEB-E65D307B9254}">
      <dgm:prSet/>
      <dgm:spPr/>
      <dgm:t>
        <a:bodyPr/>
        <a:lstStyle/>
        <a:p>
          <a:endParaRPr lang="ru-RU"/>
        </a:p>
      </dgm:t>
    </dgm:pt>
    <dgm:pt modelId="{528EDF2F-9229-4D20-BA8A-80B657F06CE3}" type="sibTrans" cxnId="{6F03DC5F-B442-480A-8EEB-E65D307B9254}">
      <dgm:prSet/>
      <dgm:spPr/>
      <dgm:t>
        <a:bodyPr/>
        <a:lstStyle/>
        <a:p>
          <a:endParaRPr lang="ru-RU"/>
        </a:p>
      </dgm:t>
    </dgm:pt>
    <dgm:pt modelId="{29D20115-65FA-4B6D-85EE-0EB7BBE5B76F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Интерес к социальному проектированию</a:t>
          </a:r>
        </a:p>
      </dgm:t>
    </dgm:pt>
    <dgm:pt modelId="{977EEF40-6EBF-486A-9AFC-762C1F23D51E}" type="parTrans" cxnId="{B40B6553-6BE3-4B84-94C2-F761717FA398}">
      <dgm:prSet/>
      <dgm:spPr/>
      <dgm:t>
        <a:bodyPr/>
        <a:lstStyle/>
        <a:p>
          <a:endParaRPr lang="ru-RU"/>
        </a:p>
      </dgm:t>
    </dgm:pt>
    <dgm:pt modelId="{95D789FD-AC49-4F03-B389-2F8E3A868375}" type="sibTrans" cxnId="{B40B6553-6BE3-4B84-94C2-F761717FA398}">
      <dgm:prSet/>
      <dgm:spPr/>
      <dgm:t>
        <a:bodyPr/>
        <a:lstStyle/>
        <a:p>
          <a:endParaRPr lang="ru-RU"/>
        </a:p>
      </dgm:t>
    </dgm:pt>
    <dgm:pt modelId="{C90F129A-79C9-4EB7-8294-492A456F7087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89916B51-6DF0-47F6-A776-56CD89D02614}" type="parTrans" cxnId="{44A3A37A-8166-450D-8A3A-11A803406545}">
      <dgm:prSet/>
      <dgm:spPr/>
      <dgm:t>
        <a:bodyPr/>
        <a:lstStyle/>
        <a:p>
          <a:endParaRPr lang="ru-RU"/>
        </a:p>
      </dgm:t>
    </dgm:pt>
    <dgm:pt modelId="{FF42E399-F250-470D-BAEC-629E607AADF4}" type="sibTrans" cxnId="{44A3A37A-8166-450D-8A3A-11A803406545}">
      <dgm:prSet/>
      <dgm:spPr/>
      <dgm:t>
        <a:bodyPr/>
        <a:lstStyle/>
        <a:p>
          <a:endParaRPr lang="ru-RU"/>
        </a:p>
      </dgm:t>
    </dgm:pt>
    <dgm:pt modelId="{675853E7-391F-412D-AD1A-07892C6C2E2B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Теоретические знания</a:t>
          </a:r>
        </a:p>
      </dgm:t>
    </dgm:pt>
    <dgm:pt modelId="{7D30DFF8-ED74-438F-A478-79BF24388D21}" type="parTrans" cxnId="{BBF5D589-8472-4D33-86CE-31EC9CD9EC14}">
      <dgm:prSet/>
      <dgm:spPr/>
      <dgm:t>
        <a:bodyPr/>
        <a:lstStyle/>
        <a:p>
          <a:endParaRPr lang="ru-RU"/>
        </a:p>
      </dgm:t>
    </dgm:pt>
    <dgm:pt modelId="{5A1CD4FE-F483-4429-800C-6DD915F522AD}" type="sibTrans" cxnId="{BBF5D589-8472-4D33-86CE-31EC9CD9EC14}">
      <dgm:prSet/>
      <dgm:spPr/>
      <dgm:t>
        <a:bodyPr/>
        <a:lstStyle/>
        <a:p>
          <a:endParaRPr lang="ru-RU"/>
        </a:p>
      </dgm:t>
    </dgm:pt>
    <dgm:pt modelId="{A322784A-FCF2-4DD4-B050-2454E3A82DF6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DA28F2E1-07B5-40BD-B087-EA0670A674A9}" type="parTrans" cxnId="{0DC71FE1-6E73-4F7B-81BC-03293944C825}">
      <dgm:prSet/>
      <dgm:spPr/>
      <dgm:t>
        <a:bodyPr/>
        <a:lstStyle/>
        <a:p>
          <a:endParaRPr lang="ru-RU"/>
        </a:p>
      </dgm:t>
    </dgm:pt>
    <dgm:pt modelId="{692A7D5B-7310-4790-9264-0935811C8BBD}" type="sibTrans" cxnId="{0DC71FE1-6E73-4F7B-81BC-03293944C825}">
      <dgm:prSet/>
      <dgm:spPr/>
      <dgm:t>
        <a:bodyPr/>
        <a:lstStyle/>
        <a:p>
          <a:endParaRPr lang="ru-RU"/>
        </a:p>
      </dgm:t>
    </dgm:pt>
    <dgm:pt modelId="{C977131D-3089-4C47-95D6-0638C462A627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0F862D1B-7EEE-4F8C-9581-EFD6C70EC119}" type="parTrans" cxnId="{0BA1BC64-194F-4D09-B112-E5395399206E}">
      <dgm:prSet/>
      <dgm:spPr/>
      <dgm:t>
        <a:bodyPr/>
        <a:lstStyle/>
        <a:p>
          <a:endParaRPr lang="ru-RU"/>
        </a:p>
      </dgm:t>
    </dgm:pt>
    <dgm:pt modelId="{9C1752E2-BA0F-4EDF-9E74-2E47DDB55F13}" type="sibTrans" cxnId="{0BA1BC64-194F-4D09-B112-E5395399206E}">
      <dgm:prSet/>
      <dgm:spPr/>
      <dgm:t>
        <a:bodyPr/>
        <a:lstStyle/>
        <a:p>
          <a:endParaRPr lang="ru-RU"/>
        </a:p>
      </dgm:t>
    </dgm:pt>
    <dgm:pt modelId="{47A83F46-F7FC-415E-BFEE-819676549F12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Тренировка навыков</a:t>
          </a:r>
        </a:p>
      </dgm:t>
    </dgm:pt>
    <dgm:pt modelId="{B1EAB488-8506-4FCE-A441-65DE4F6B8826}" type="parTrans" cxnId="{5A3ACECB-612A-4016-A7C2-8E784F3FFB63}">
      <dgm:prSet/>
      <dgm:spPr/>
      <dgm:t>
        <a:bodyPr/>
        <a:lstStyle/>
        <a:p>
          <a:endParaRPr lang="ru-RU"/>
        </a:p>
      </dgm:t>
    </dgm:pt>
    <dgm:pt modelId="{86C5BBD4-1740-4F0F-924F-1BCF712B76AA}" type="sibTrans" cxnId="{5A3ACECB-612A-4016-A7C2-8E784F3FFB63}">
      <dgm:prSet/>
      <dgm:spPr/>
      <dgm:t>
        <a:bodyPr/>
        <a:lstStyle/>
        <a:p>
          <a:endParaRPr lang="ru-RU"/>
        </a:p>
      </dgm:t>
    </dgm:pt>
    <dgm:pt modelId="{168FFBF1-6355-48BE-81EE-CD8C25EFFD40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1DB9C01B-27E3-4C5B-BCCB-E934F26D4BBD}" type="parTrans" cxnId="{EB2F60E1-1832-4C36-A16A-B106EEDF7449}">
      <dgm:prSet/>
      <dgm:spPr/>
      <dgm:t>
        <a:bodyPr/>
        <a:lstStyle/>
        <a:p>
          <a:endParaRPr lang="ru-RU"/>
        </a:p>
      </dgm:t>
    </dgm:pt>
    <dgm:pt modelId="{A1A829A7-BE86-4FDD-A743-1E22DAB8AE03}" type="sibTrans" cxnId="{EB2F60E1-1832-4C36-A16A-B106EEDF7449}">
      <dgm:prSet/>
      <dgm:spPr/>
      <dgm:t>
        <a:bodyPr/>
        <a:lstStyle/>
        <a:p>
          <a:endParaRPr lang="ru-RU"/>
        </a:p>
      </dgm:t>
    </dgm:pt>
    <dgm:pt modelId="{2B7165E4-15C8-427B-B125-6EB41C97946B}">
      <dgm:prSet phldrT="[Текст]"/>
      <dgm:spPr/>
      <dgm:t>
        <a:bodyPr/>
        <a:lstStyle/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BE372-E851-48DD-AF27-47240E996C48}" type="parTrans" cxnId="{147D7A39-E369-44D2-9A2E-264FD3D0CABE}">
      <dgm:prSet/>
      <dgm:spPr/>
      <dgm:t>
        <a:bodyPr/>
        <a:lstStyle/>
        <a:p>
          <a:endParaRPr lang="ru-RU"/>
        </a:p>
      </dgm:t>
    </dgm:pt>
    <dgm:pt modelId="{ED5747C4-F743-4C8B-B41E-73936398C4C3}" type="sibTrans" cxnId="{147D7A39-E369-44D2-9A2E-264FD3D0CABE}">
      <dgm:prSet/>
      <dgm:spPr/>
      <dgm:t>
        <a:bodyPr/>
        <a:lstStyle/>
        <a:p>
          <a:endParaRPr lang="ru-RU"/>
        </a:p>
      </dgm:t>
    </dgm:pt>
    <dgm:pt modelId="{BCDD5813-00FD-4F6D-91FE-66DFDD3CC7F9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успешных практик</a:t>
          </a:r>
        </a:p>
      </dgm:t>
    </dgm:pt>
    <dgm:pt modelId="{EB9BF472-66BE-491C-A6EA-E3EF9A0CFAF5}" type="parTrans" cxnId="{5B412A69-1A31-4AAA-B51D-BF0ECAFDFF54}">
      <dgm:prSet/>
      <dgm:spPr/>
      <dgm:t>
        <a:bodyPr/>
        <a:lstStyle/>
        <a:p>
          <a:endParaRPr lang="ru-RU"/>
        </a:p>
      </dgm:t>
    </dgm:pt>
    <dgm:pt modelId="{AB842B42-8800-41A3-B18B-24DE9168D735}" type="sibTrans" cxnId="{5B412A69-1A31-4AAA-B51D-BF0ECAFDFF54}">
      <dgm:prSet/>
      <dgm:spPr/>
      <dgm:t>
        <a:bodyPr/>
        <a:lstStyle/>
        <a:p>
          <a:endParaRPr lang="ru-RU"/>
        </a:p>
      </dgm:t>
    </dgm:pt>
    <dgm:pt modelId="{EEA47343-9550-4369-9D50-8217019F4247}">
      <dgm:prSet phldrT="[Текст]" custT="1"/>
      <dgm:spPr/>
      <dgm:t>
        <a:bodyPr/>
        <a:lstStyle/>
        <a:p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26DE7-BF19-459E-859E-0583A4C9A9FA}" type="parTrans" cxnId="{D42A3DDC-30B9-43A0-B16F-33CEF2A4CDF5}">
      <dgm:prSet/>
      <dgm:spPr/>
      <dgm:t>
        <a:bodyPr/>
        <a:lstStyle/>
        <a:p>
          <a:endParaRPr lang="ru-RU"/>
        </a:p>
      </dgm:t>
    </dgm:pt>
    <dgm:pt modelId="{31134B21-3258-48F4-9DAA-23698965B6E8}" type="sibTrans" cxnId="{D42A3DDC-30B9-43A0-B16F-33CEF2A4CDF5}">
      <dgm:prSet/>
      <dgm:spPr/>
      <dgm:t>
        <a:bodyPr/>
        <a:lstStyle/>
        <a:p>
          <a:endParaRPr lang="ru-RU"/>
        </a:p>
      </dgm:t>
    </dgm:pt>
    <dgm:pt modelId="{A6A00A09-D1AD-4114-9312-23C5347295C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Мотивация, креативные идеи, опыт</a:t>
          </a:r>
        </a:p>
      </dgm:t>
    </dgm:pt>
    <dgm:pt modelId="{801E8828-1953-4086-99AB-D2596D5A0AAE}" type="parTrans" cxnId="{13BE0C76-67DC-478E-B854-4469A77F0C46}">
      <dgm:prSet/>
      <dgm:spPr/>
      <dgm:t>
        <a:bodyPr/>
        <a:lstStyle/>
        <a:p>
          <a:endParaRPr lang="ru-RU"/>
        </a:p>
      </dgm:t>
    </dgm:pt>
    <dgm:pt modelId="{25042BE1-15C6-4C80-BF2D-AB3AE0D8EBF8}" type="sibTrans" cxnId="{13BE0C76-67DC-478E-B854-4469A77F0C46}">
      <dgm:prSet/>
      <dgm:spPr/>
      <dgm:t>
        <a:bodyPr/>
        <a:lstStyle/>
        <a:p>
          <a:endParaRPr lang="ru-RU"/>
        </a:p>
      </dgm:t>
    </dgm:pt>
    <dgm:pt modelId="{29E71AF2-E9A1-4C32-BBCC-2346F7A1AB4C}" type="pres">
      <dgm:prSet presAssocID="{F443029D-99E3-409B-AFDB-6B90A8AFC337}" presName="linearFlow" presStyleCnt="0">
        <dgm:presLayoutVars>
          <dgm:dir/>
          <dgm:animLvl val="lvl"/>
          <dgm:resizeHandles val="exact"/>
        </dgm:presLayoutVars>
      </dgm:prSet>
      <dgm:spPr/>
    </dgm:pt>
    <dgm:pt modelId="{4F332996-64C9-476A-B12F-29BB8C5FB16C}" type="pres">
      <dgm:prSet presAssocID="{B865BAE4-45DE-4B65-AA82-0BCB24FA16DE}" presName="composite" presStyleCnt="0"/>
      <dgm:spPr/>
    </dgm:pt>
    <dgm:pt modelId="{A5DFCD38-699D-4A20-A438-C26F5043473E}" type="pres">
      <dgm:prSet presAssocID="{B865BAE4-45DE-4B65-AA82-0BCB24FA16D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9B92CD7-CFE0-4261-BE8C-245547A88ADA}" type="pres">
      <dgm:prSet presAssocID="{B865BAE4-45DE-4B65-AA82-0BCB24FA16DE}" presName="descendantText" presStyleLbl="alignAcc1" presStyleIdx="0" presStyleCnt="5" custLinFactNeighborX="204" custLinFactNeighborY="-4124">
        <dgm:presLayoutVars>
          <dgm:bulletEnabled val="1"/>
        </dgm:presLayoutVars>
      </dgm:prSet>
      <dgm:spPr/>
    </dgm:pt>
    <dgm:pt modelId="{A29AE6FC-6338-4E5D-BBDC-BD9D2D1C6188}" type="pres">
      <dgm:prSet presAssocID="{528EDF2F-9229-4D20-BA8A-80B657F06CE3}" presName="sp" presStyleCnt="0"/>
      <dgm:spPr/>
    </dgm:pt>
    <dgm:pt modelId="{88A58AEC-DD44-498A-B4B8-CD62E246D141}" type="pres">
      <dgm:prSet presAssocID="{C90F129A-79C9-4EB7-8294-492A456F7087}" presName="composite" presStyleCnt="0"/>
      <dgm:spPr/>
    </dgm:pt>
    <dgm:pt modelId="{12E7B939-D052-4F7E-932D-0A8642CAC1AD}" type="pres">
      <dgm:prSet presAssocID="{C90F129A-79C9-4EB7-8294-492A456F708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81506FC-63F4-43A4-A40A-6F2C3F226B51}" type="pres">
      <dgm:prSet presAssocID="{C90F129A-79C9-4EB7-8294-492A456F7087}" presName="descendantText" presStyleLbl="alignAcc1" presStyleIdx="1" presStyleCnt="5">
        <dgm:presLayoutVars>
          <dgm:bulletEnabled val="1"/>
        </dgm:presLayoutVars>
      </dgm:prSet>
      <dgm:spPr/>
    </dgm:pt>
    <dgm:pt modelId="{CD6760E3-9C5D-4179-8973-FE1EB222F66B}" type="pres">
      <dgm:prSet presAssocID="{FF42E399-F250-470D-BAEC-629E607AADF4}" presName="sp" presStyleCnt="0"/>
      <dgm:spPr/>
    </dgm:pt>
    <dgm:pt modelId="{CCC6CE62-9FF0-42EC-A863-B87877F6C329}" type="pres">
      <dgm:prSet presAssocID="{A322784A-FCF2-4DD4-B050-2454E3A82DF6}" presName="composite" presStyleCnt="0"/>
      <dgm:spPr/>
    </dgm:pt>
    <dgm:pt modelId="{6B1E35E8-A8A4-4E98-937F-91E69DFA406E}" type="pres">
      <dgm:prSet presAssocID="{A322784A-FCF2-4DD4-B050-2454E3A82DF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66C3E85-EA86-4B4A-A4FD-3C4E9850EAD0}" type="pres">
      <dgm:prSet presAssocID="{A322784A-FCF2-4DD4-B050-2454E3A82DF6}" presName="descendantText" presStyleLbl="alignAcc1" presStyleIdx="2" presStyleCnt="5">
        <dgm:presLayoutVars>
          <dgm:bulletEnabled val="1"/>
        </dgm:presLayoutVars>
      </dgm:prSet>
      <dgm:spPr/>
    </dgm:pt>
    <dgm:pt modelId="{A752DBD7-AA13-48FE-9269-CC2E895309EE}" type="pres">
      <dgm:prSet presAssocID="{692A7D5B-7310-4790-9264-0935811C8BBD}" presName="sp" presStyleCnt="0"/>
      <dgm:spPr/>
    </dgm:pt>
    <dgm:pt modelId="{C43B5B88-725E-43EA-A692-607E74004F18}" type="pres">
      <dgm:prSet presAssocID="{C977131D-3089-4C47-95D6-0638C462A627}" presName="composite" presStyleCnt="0"/>
      <dgm:spPr/>
    </dgm:pt>
    <dgm:pt modelId="{B2E667A5-8928-4214-9ACB-EAD4593862C4}" type="pres">
      <dgm:prSet presAssocID="{C977131D-3089-4C47-95D6-0638C462A62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BE1CE17-5306-465F-B323-42F7F25D3497}" type="pres">
      <dgm:prSet presAssocID="{C977131D-3089-4C47-95D6-0638C462A627}" presName="descendantText" presStyleLbl="alignAcc1" presStyleIdx="3" presStyleCnt="5" custLinFactNeighborY="1375">
        <dgm:presLayoutVars>
          <dgm:bulletEnabled val="1"/>
        </dgm:presLayoutVars>
      </dgm:prSet>
      <dgm:spPr/>
    </dgm:pt>
    <dgm:pt modelId="{B88EA78F-EA36-4660-AABB-C4688AFFEB68}" type="pres">
      <dgm:prSet presAssocID="{9C1752E2-BA0F-4EDF-9E74-2E47DDB55F13}" presName="sp" presStyleCnt="0"/>
      <dgm:spPr/>
    </dgm:pt>
    <dgm:pt modelId="{6E6B6705-17B3-4D4E-98DC-A136F6A7747A}" type="pres">
      <dgm:prSet presAssocID="{168FFBF1-6355-48BE-81EE-CD8C25EFFD40}" presName="composite" presStyleCnt="0"/>
      <dgm:spPr/>
    </dgm:pt>
    <dgm:pt modelId="{C071E8D1-5536-423C-995C-09FD70D0614B}" type="pres">
      <dgm:prSet presAssocID="{168FFBF1-6355-48BE-81EE-CD8C25EFFD4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1526DE2-3666-46C3-AB0C-9C65DE11946C}" type="pres">
      <dgm:prSet presAssocID="{168FFBF1-6355-48BE-81EE-CD8C25EFFD4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26CB502-A7BA-4E60-8E0A-FA5A4E37EF35}" type="presOf" srcId="{B865BAE4-45DE-4B65-AA82-0BCB24FA16DE}" destId="{A5DFCD38-699D-4A20-A438-C26F5043473E}" srcOrd="0" destOrd="0" presId="urn:microsoft.com/office/officeart/2005/8/layout/chevron2"/>
    <dgm:cxn modelId="{95520012-0749-488E-AD83-50618204BBED}" type="presOf" srcId="{A322784A-FCF2-4DD4-B050-2454E3A82DF6}" destId="{6B1E35E8-A8A4-4E98-937F-91E69DFA406E}" srcOrd="0" destOrd="0" presId="urn:microsoft.com/office/officeart/2005/8/layout/chevron2"/>
    <dgm:cxn modelId="{147D7A39-E369-44D2-9A2E-264FD3D0CABE}" srcId="{168FFBF1-6355-48BE-81EE-CD8C25EFFD40}" destId="{2B7165E4-15C8-427B-B125-6EB41C97946B}" srcOrd="2" destOrd="0" parTransId="{1DEBE372-E851-48DD-AF27-47240E996C48}" sibTransId="{ED5747C4-F743-4C8B-B41E-73936398C4C3}"/>
    <dgm:cxn modelId="{6F03DC5F-B442-480A-8EEB-E65D307B9254}" srcId="{F443029D-99E3-409B-AFDB-6B90A8AFC337}" destId="{B865BAE4-45DE-4B65-AA82-0BCB24FA16DE}" srcOrd="0" destOrd="0" parTransId="{1169BF16-6CA6-445E-9379-765587FDCB4C}" sibTransId="{528EDF2F-9229-4D20-BA8A-80B657F06CE3}"/>
    <dgm:cxn modelId="{AE251D41-93B0-480B-A391-67259210AA50}" type="presOf" srcId="{675853E7-391F-412D-AD1A-07892C6C2E2B}" destId="{781506FC-63F4-43A4-A40A-6F2C3F226B51}" srcOrd="0" destOrd="0" presId="urn:microsoft.com/office/officeart/2005/8/layout/chevron2"/>
    <dgm:cxn modelId="{0BA1BC64-194F-4D09-B112-E5395399206E}" srcId="{F443029D-99E3-409B-AFDB-6B90A8AFC337}" destId="{C977131D-3089-4C47-95D6-0638C462A627}" srcOrd="3" destOrd="0" parTransId="{0F862D1B-7EEE-4F8C-9581-EFD6C70EC119}" sibTransId="{9C1752E2-BA0F-4EDF-9E74-2E47DDB55F13}"/>
    <dgm:cxn modelId="{1A8FF064-6BB0-460C-A57F-E65608ECBE9F}" type="presOf" srcId="{BCDD5813-00FD-4F6D-91FE-66DFDD3CC7F9}" destId="{C1526DE2-3666-46C3-AB0C-9C65DE11946C}" srcOrd="0" destOrd="1" presId="urn:microsoft.com/office/officeart/2005/8/layout/chevron2"/>
    <dgm:cxn modelId="{5B412A69-1A31-4AAA-B51D-BF0ECAFDFF54}" srcId="{168FFBF1-6355-48BE-81EE-CD8C25EFFD40}" destId="{BCDD5813-00FD-4F6D-91FE-66DFDD3CC7F9}" srcOrd="1" destOrd="0" parTransId="{EB9BF472-66BE-491C-A6EA-E3EF9A0CFAF5}" sibTransId="{AB842B42-8800-41A3-B18B-24DE9168D735}"/>
    <dgm:cxn modelId="{C2B0BD4D-A95E-4970-AEF0-E1FDF2848CB0}" type="presOf" srcId="{168FFBF1-6355-48BE-81EE-CD8C25EFFD40}" destId="{C071E8D1-5536-423C-995C-09FD70D0614B}" srcOrd="0" destOrd="0" presId="urn:microsoft.com/office/officeart/2005/8/layout/chevron2"/>
    <dgm:cxn modelId="{044DE471-D11B-442D-B9D7-9D2ED082B844}" type="presOf" srcId="{47A83F46-F7FC-415E-BFEE-819676549F12}" destId="{5BE1CE17-5306-465F-B323-42F7F25D3497}" srcOrd="0" destOrd="0" presId="urn:microsoft.com/office/officeart/2005/8/layout/chevron2"/>
    <dgm:cxn modelId="{2C267172-F261-41DE-B7F4-0461BE514099}" type="presOf" srcId="{F443029D-99E3-409B-AFDB-6B90A8AFC337}" destId="{29E71AF2-E9A1-4C32-BBCC-2346F7A1AB4C}" srcOrd="0" destOrd="0" presId="urn:microsoft.com/office/officeart/2005/8/layout/chevron2"/>
    <dgm:cxn modelId="{B40B6553-6BE3-4B84-94C2-F761717FA398}" srcId="{B865BAE4-45DE-4B65-AA82-0BCB24FA16DE}" destId="{29D20115-65FA-4B6D-85EE-0EB7BBE5B76F}" srcOrd="0" destOrd="0" parTransId="{977EEF40-6EBF-486A-9AFC-762C1F23D51E}" sibTransId="{95D789FD-AC49-4F03-B389-2F8E3A868375}"/>
    <dgm:cxn modelId="{13BE0C76-67DC-478E-B854-4469A77F0C46}" srcId="{A322784A-FCF2-4DD4-B050-2454E3A82DF6}" destId="{A6A00A09-D1AD-4114-9312-23C5347295C4}" srcOrd="0" destOrd="0" parTransId="{801E8828-1953-4086-99AB-D2596D5A0AAE}" sibTransId="{25042BE1-15C6-4C80-BF2D-AB3AE0D8EBF8}"/>
    <dgm:cxn modelId="{D503FA79-E043-41F2-99E6-754E1BE4EA2E}" type="presOf" srcId="{C90F129A-79C9-4EB7-8294-492A456F7087}" destId="{12E7B939-D052-4F7E-932D-0A8642CAC1AD}" srcOrd="0" destOrd="0" presId="urn:microsoft.com/office/officeart/2005/8/layout/chevron2"/>
    <dgm:cxn modelId="{44A3A37A-8166-450D-8A3A-11A803406545}" srcId="{F443029D-99E3-409B-AFDB-6B90A8AFC337}" destId="{C90F129A-79C9-4EB7-8294-492A456F7087}" srcOrd="1" destOrd="0" parTransId="{89916B51-6DF0-47F6-A776-56CD89D02614}" sibTransId="{FF42E399-F250-470D-BAEC-629E607AADF4}"/>
    <dgm:cxn modelId="{90644F82-4194-436E-AF06-F12A200CDD5A}" type="presOf" srcId="{EEA47343-9550-4369-9D50-8217019F4247}" destId="{C1526DE2-3666-46C3-AB0C-9C65DE11946C}" srcOrd="0" destOrd="0" presId="urn:microsoft.com/office/officeart/2005/8/layout/chevron2"/>
    <dgm:cxn modelId="{8A006089-63AC-4733-8BA5-A3DEEABBB660}" type="presOf" srcId="{2B7165E4-15C8-427B-B125-6EB41C97946B}" destId="{C1526DE2-3666-46C3-AB0C-9C65DE11946C}" srcOrd="0" destOrd="2" presId="urn:microsoft.com/office/officeart/2005/8/layout/chevron2"/>
    <dgm:cxn modelId="{BBF5D589-8472-4D33-86CE-31EC9CD9EC14}" srcId="{C90F129A-79C9-4EB7-8294-492A456F7087}" destId="{675853E7-391F-412D-AD1A-07892C6C2E2B}" srcOrd="0" destOrd="0" parTransId="{7D30DFF8-ED74-438F-A478-79BF24388D21}" sibTransId="{5A1CD4FE-F483-4429-800C-6DD915F522AD}"/>
    <dgm:cxn modelId="{5A3ACECB-612A-4016-A7C2-8E784F3FFB63}" srcId="{C977131D-3089-4C47-95D6-0638C462A627}" destId="{47A83F46-F7FC-415E-BFEE-819676549F12}" srcOrd="0" destOrd="0" parTransId="{B1EAB488-8506-4FCE-A441-65DE4F6B8826}" sibTransId="{86C5BBD4-1740-4F0F-924F-1BCF712B76AA}"/>
    <dgm:cxn modelId="{D42A3DDC-30B9-43A0-B16F-33CEF2A4CDF5}" srcId="{168FFBF1-6355-48BE-81EE-CD8C25EFFD40}" destId="{EEA47343-9550-4369-9D50-8217019F4247}" srcOrd="0" destOrd="0" parTransId="{B9E26DE7-BF19-459E-859E-0583A4C9A9FA}" sibTransId="{31134B21-3258-48F4-9DAA-23698965B6E8}"/>
    <dgm:cxn modelId="{0DC71FE1-6E73-4F7B-81BC-03293944C825}" srcId="{F443029D-99E3-409B-AFDB-6B90A8AFC337}" destId="{A322784A-FCF2-4DD4-B050-2454E3A82DF6}" srcOrd="2" destOrd="0" parTransId="{DA28F2E1-07B5-40BD-B087-EA0670A674A9}" sibTransId="{692A7D5B-7310-4790-9264-0935811C8BBD}"/>
    <dgm:cxn modelId="{EB2F60E1-1832-4C36-A16A-B106EEDF7449}" srcId="{F443029D-99E3-409B-AFDB-6B90A8AFC337}" destId="{168FFBF1-6355-48BE-81EE-CD8C25EFFD40}" srcOrd="4" destOrd="0" parTransId="{1DB9C01B-27E3-4C5B-BCCB-E934F26D4BBD}" sibTransId="{A1A829A7-BE86-4FDD-A743-1E22DAB8AE03}"/>
    <dgm:cxn modelId="{3B55E3E8-B9B0-4887-82ED-06E2ADE5C4D8}" type="presOf" srcId="{A6A00A09-D1AD-4114-9312-23C5347295C4}" destId="{666C3E85-EA86-4B4A-A4FD-3C4E9850EAD0}" srcOrd="0" destOrd="0" presId="urn:microsoft.com/office/officeart/2005/8/layout/chevron2"/>
    <dgm:cxn modelId="{A56F8EE9-B906-4597-BC3B-CB0DE2C20F16}" type="presOf" srcId="{C977131D-3089-4C47-95D6-0638C462A627}" destId="{B2E667A5-8928-4214-9ACB-EAD4593862C4}" srcOrd="0" destOrd="0" presId="urn:microsoft.com/office/officeart/2005/8/layout/chevron2"/>
    <dgm:cxn modelId="{E0CE01F8-DDAA-4814-8C73-77041EF4BEFD}" type="presOf" srcId="{29D20115-65FA-4B6D-85EE-0EB7BBE5B76F}" destId="{F9B92CD7-CFE0-4261-BE8C-245547A88ADA}" srcOrd="0" destOrd="0" presId="urn:microsoft.com/office/officeart/2005/8/layout/chevron2"/>
    <dgm:cxn modelId="{82221839-E781-4AB2-8CA3-542427754732}" type="presParOf" srcId="{29E71AF2-E9A1-4C32-BBCC-2346F7A1AB4C}" destId="{4F332996-64C9-476A-B12F-29BB8C5FB16C}" srcOrd="0" destOrd="0" presId="urn:microsoft.com/office/officeart/2005/8/layout/chevron2"/>
    <dgm:cxn modelId="{B344918A-D64A-4E0D-B8D1-61F01599C79E}" type="presParOf" srcId="{4F332996-64C9-476A-B12F-29BB8C5FB16C}" destId="{A5DFCD38-699D-4A20-A438-C26F5043473E}" srcOrd="0" destOrd="0" presId="urn:microsoft.com/office/officeart/2005/8/layout/chevron2"/>
    <dgm:cxn modelId="{893D4398-AFE5-4595-A210-4067A3CE75C5}" type="presParOf" srcId="{4F332996-64C9-476A-B12F-29BB8C5FB16C}" destId="{F9B92CD7-CFE0-4261-BE8C-245547A88ADA}" srcOrd="1" destOrd="0" presId="urn:microsoft.com/office/officeart/2005/8/layout/chevron2"/>
    <dgm:cxn modelId="{BFF19F15-52BA-415D-AC76-759E0E70CA36}" type="presParOf" srcId="{29E71AF2-E9A1-4C32-BBCC-2346F7A1AB4C}" destId="{A29AE6FC-6338-4E5D-BBDC-BD9D2D1C6188}" srcOrd="1" destOrd="0" presId="urn:microsoft.com/office/officeart/2005/8/layout/chevron2"/>
    <dgm:cxn modelId="{7466BF44-BB7B-437B-9B7B-D56807864B02}" type="presParOf" srcId="{29E71AF2-E9A1-4C32-BBCC-2346F7A1AB4C}" destId="{88A58AEC-DD44-498A-B4B8-CD62E246D141}" srcOrd="2" destOrd="0" presId="urn:microsoft.com/office/officeart/2005/8/layout/chevron2"/>
    <dgm:cxn modelId="{02CFBC76-658F-447F-AB00-A02C7E6ECC43}" type="presParOf" srcId="{88A58AEC-DD44-498A-B4B8-CD62E246D141}" destId="{12E7B939-D052-4F7E-932D-0A8642CAC1AD}" srcOrd="0" destOrd="0" presId="urn:microsoft.com/office/officeart/2005/8/layout/chevron2"/>
    <dgm:cxn modelId="{1C53048F-F71B-43F1-98B5-97012D5AA513}" type="presParOf" srcId="{88A58AEC-DD44-498A-B4B8-CD62E246D141}" destId="{781506FC-63F4-43A4-A40A-6F2C3F226B51}" srcOrd="1" destOrd="0" presId="urn:microsoft.com/office/officeart/2005/8/layout/chevron2"/>
    <dgm:cxn modelId="{7A78C578-194E-44B2-94F7-C8E6575D866D}" type="presParOf" srcId="{29E71AF2-E9A1-4C32-BBCC-2346F7A1AB4C}" destId="{CD6760E3-9C5D-4179-8973-FE1EB222F66B}" srcOrd="3" destOrd="0" presId="urn:microsoft.com/office/officeart/2005/8/layout/chevron2"/>
    <dgm:cxn modelId="{F70848E7-2390-485B-BC20-50A612229A9A}" type="presParOf" srcId="{29E71AF2-E9A1-4C32-BBCC-2346F7A1AB4C}" destId="{CCC6CE62-9FF0-42EC-A863-B87877F6C329}" srcOrd="4" destOrd="0" presId="urn:microsoft.com/office/officeart/2005/8/layout/chevron2"/>
    <dgm:cxn modelId="{A0D3567E-614D-4D1D-9AEE-C0141848E005}" type="presParOf" srcId="{CCC6CE62-9FF0-42EC-A863-B87877F6C329}" destId="{6B1E35E8-A8A4-4E98-937F-91E69DFA406E}" srcOrd="0" destOrd="0" presId="urn:microsoft.com/office/officeart/2005/8/layout/chevron2"/>
    <dgm:cxn modelId="{A80DAC54-6753-4C2A-96EA-55F091C6FAC2}" type="presParOf" srcId="{CCC6CE62-9FF0-42EC-A863-B87877F6C329}" destId="{666C3E85-EA86-4B4A-A4FD-3C4E9850EAD0}" srcOrd="1" destOrd="0" presId="urn:microsoft.com/office/officeart/2005/8/layout/chevron2"/>
    <dgm:cxn modelId="{650D38F3-405B-4971-BF8D-11B94A77ADD4}" type="presParOf" srcId="{29E71AF2-E9A1-4C32-BBCC-2346F7A1AB4C}" destId="{A752DBD7-AA13-48FE-9269-CC2E895309EE}" srcOrd="5" destOrd="0" presId="urn:microsoft.com/office/officeart/2005/8/layout/chevron2"/>
    <dgm:cxn modelId="{8943F264-7A22-4097-BC66-12EE6C067074}" type="presParOf" srcId="{29E71AF2-E9A1-4C32-BBCC-2346F7A1AB4C}" destId="{C43B5B88-725E-43EA-A692-607E74004F18}" srcOrd="6" destOrd="0" presId="urn:microsoft.com/office/officeart/2005/8/layout/chevron2"/>
    <dgm:cxn modelId="{809B9181-ED62-4E40-A178-2896CA26C1DD}" type="presParOf" srcId="{C43B5B88-725E-43EA-A692-607E74004F18}" destId="{B2E667A5-8928-4214-9ACB-EAD4593862C4}" srcOrd="0" destOrd="0" presId="urn:microsoft.com/office/officeart/2005/8/layout/chevron2"/>
    <dgm:cxn modelId="{D573C9AC-FC4F-49AE-A8CD-F021B98D7402}" type="presParOf" srcId="{C43B5B88-725E-43EA-A692-607E74004F18}" destId="{5BE1CE17-5306-465F-B323-42F7F25D3497}" srcOrd="1" destOrd="0" presId="urn:microsoft.com/office/officeart/2005/8/layout/chevron2"/>
    <dgm:cxn modelId="{6204E6D4-AA5E-48F9-A31B-EC27223FA505}" type="presParOf" srcId="{29E71AF2-E9A1-4C32-BBCC-2346F7A1AB4C}" destId="{B88EA78F-EA36-4660-AABB-C4688AFFEB68}" srcOrd="7" destOrd="0" presId="urn:microsoft.com/office/officeart/2005/8/layout/chevron2"/>
    <dgm:cxn modelId="{EEAE214E-FB1B-44A1-AE64-8366A59039C2}" type="presParOf" srcId="{29E71AF2-E9A1-4C32-BBCC-2346F7A1AB4C}" destId="{6E6B6705-17B3-4D4E-98DC-A136F6A7747A}" srcOrd="8" destOrd="0" presId="urn:microsoft.com/office/officeart/2005/8/layout/chevron2"/>
    <dgm:cxn modelId="{BCED47F9-FC90-4F82-ABC4-CEBA2E58BA68}" type="presParOf" srcId="{6E6B6705-17B3-4D4E-98DC-A136F6A7747A}" destId="{C071E8D1-5536-423C-995C-09FD70D0614B}" srcOrd="0" destOrd="0" presId="urn:microsoft.com/office/officeart/2005/8/layout/chevron2"/>
    <dgm:cxn modelId="{D6CDB7EB-4BCB-4AA4-833B-0F38A2A47FDE}" type="presParOf" srcId="{6E6B6705-17B3-4D4E-98DC-A136F6A7747A}" destId="{C1526DE2-3666-46C3-AB0C-9C65DE1194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9B4CF-449C-4A9C-81F7-01C52A56D04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80A14-4A03-4AB4-9A57-32802DA4A082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5D27C999-FF3C-4DE4-A23B-AF8A53F23A4C}" type="parTrans" cxnId="{FC1F61E8-96C5-437F-88F8-8C934639744A}">
      <dgm:prSet/>
      <dgm:spPr/>
      <dgm:t>
        <a:bodyPr/>
        <a:lstStyle/>
        <a:p>
          <a:endParaRPr lang="ru-RU"/>
        </a:p>
      </dgm:t>
    </dgm:pt>
    <dgm:pt modelId="{024046F2-3075-49E8-AADA-8CF78B4FACA4}" type="sibTrans" cxnId="{FC1F61E8-96C5-437F-88F8-8C934639744A}">
      <dgm:prSet/>
      <dgm:spPr/>
      <dgm:t>
        <a:bodyPr/>
        <a:lstStyle/>
        <a:p>
          <a:endParaRPr lang="ru-RU"/>
        </a:p>
      </dgm:t>
    </dgm:pt>
    <dgm:pt modelId="{BC0D62BE-8678-49BF-BE08-B0AA347A7250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Опыт разработки инклюзивных проектов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CE0B3-27E0-470B-8DE4-759976E1AF8D}" type="parTrans" cxnId="{B73C9C12-EACD-41DC-9238-FAC4E0878931}">
      <dgm:prSet/>
      <dgm:spPr/>
      <dgm:t>
        <a:bodyPr/>
        <a:lstStyle/>
        <a:p>
          <a:endParaRPr lang="ru-RU"/>
        </a:p>
      </dgm:t>
    </dgm:pt>
    <dgm:pt modelId="{15BA9BF9-7ADA-4AF6-8521-02BF9640AEDF}" type="sibTrans" cxnId="{B73C9C12-EACD-41DC-9238-FAC4E0878931}">
      <dgm:prSet/>
      <dgm:spPr/>
      <dgm:t>
        <a:bodyPr/>
        <a:lstStyle/>
        <a:p>
          <a:endParaRPr lang="ru-RU"/>
        </a:p>
      </dgm:t>
    </dgm:pt>
    <dgm:pt modelId="{9566342B-5549-45C6-A714-E27AC29F2439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57DAAD23-15BE-4CA0-8F21-D56C3B38ACB2}" type="parTrans" cxnId="{F01B3B4F-9989-4BEF-9E76-A28BF805BB31}">
      <dgm:prSet/>
      <dgm:spPr/>
      <dgm:t>
        <a:bodyPr/>
        <a:lstStyle/>
        <a:p>
          <a:endParaRPr lang="ru-RU"/>
        </a:p>
      </dgm:t>
    </dgm:pt>
    <dgm:pt modelId="{4BEF5BCE-39DE-45EA-932E-879566895535}" type="sibTrans" cxnId="{F01B3B4F-9989-4BEF-9E76-A28BF805BB31}">
      <dgm:prSet/>
      <dgm:spPr/>
      <dgm:t>
        <a:bodyPr/>
        <a:lstStyle/>
        <a:p>
          <a:endParaRPr lang="ru-RU"/>
        </a:p>
      </dgm:t>
    </dgm:pt>
    <dgm:pt modelId="{581BC1A7-9358-412A-9A2F-D2F13FE8715B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E4A39-8C47-448D-B7FF-13CF189723E1}" type="parTrans" cxnId="{22CFCDDF-E0AB-4CE0-B40F-79139D9BAA77}">
      <dgm:prSet/>
      <dgm:spPr/>
      <dgm:t>
        <a:bodyPr/>
        <a:lstStyle/>
        <a:p>
          <a:endParaRPr lang="ru-RU"/>
        </a:p>
      </dgm:t>
    </dgm:pt>
    <dgm:pt modelId="{4CCFD9F4-4513-4EFA-A4D7-F55B0C9777C4}" type="sibTrans" cxnId="{22CFCDDF-E0AB-4CE0-B40F-79139D9BAA77}">
      <dgm:prSet/>
      <dgm:spPr/>
      <dgm:t>
        <a:bodyPr/>
        <a:lstStyle/>
        <a:p>
          <a:endParaRPr lang="ru-RU"/>
        </a:p>
      </dgm:t>
    </dgm:pt>
    <dgm:pt modelId="{C4FA0814-DBF8-4F04-A5D6-314DAC025D84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gm:t>
    </dgm:pt>
    <dgm:pt modelId="{CDB1ADF2-4494-444A-9EC1-514AFFF4167C}" type="parTrans" cxnId="{F537E353-E343-4844-8F0A-A625CBAF0524}">
      <dgm:prSet/>
      <dgm:spPr/>
      <dgm:t>
        <a:bodyPr/>
        <a:lstStyle/>
        <a:p>
          <a:endParaRPr lang="ru-RU"/>
        </a:p>
      </dgm:t>
    </dgm:pt>
    <dgm:pt modelId="{35247B0F-2A6D-47A7-97CC-CEDAF252E8F2}" type="sibTrans" cxnId="{F537E353-E343-4844-8F0A-A625CBAF0524}">
      <dgm:prSet/>
      <dgm:spPr/>
      <dgm:t>
        <a:bodyPr/>
        <a:lstStyle/>
        <a:p>
          <a:endParaRPr lang="ru-RU"/>
        </a:p>
      </dgm:t>
    </dgm:pt>
    <dgm:pt modelId="{1F6392F9-7C27-4ED0-B9FC-5A65FDE9992B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Наставничество,  работа в команде, акселерация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B348E-B726-438E-9465-B3CE03FBAC66}" type="parTrans" cxnId="{64C3FB2E-5653-4F0A-A42C-718DB49B1E2D}">
      <dgm:prSet/>
      <dgm:spPr/>
      <dgm:t>
        <a:bodyPr/>
        <a:lstStyle/>
        <a:p>
          <a:endParaRPr lang="ru-RU"/>
        </a:p>
      </dgm:t>
    </dgm:pt>
    <dgm:pt modelId="{112E9E01-ECAB-42F5-A4D2-24EA523D90D7}" type="sibTrans" cxnId="{64C3FB2E-5653-4F0A-A42C-718DB49B1E2D}">
      <dgm:prSet/>
      <dgm:spPr/>
      <dgm:t>
        <a:bodyPr/>
        <a:lstStyle/>
        <a:p>
          <a:endParaRPr lang="ru-RU"/>
        </a:p>
      </dgm:t>
    </dgm:pt>
    <dgm:pt modelId="{637FD4F3-42B3-4C44-A768-F92CE4F460F5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gm:t>
    </dgm:pt>
    <dgm:pt modelId="{83B524B3-68EE-48A4-8976-FD3F1B4117A4}" type="parTrans" cxnId="{BCDFBD82-DEBC-48CE-860A-3199B1454093}">
      <dgm:prSet/>
      <dgm:spPr/>
      <dgm:t>
        <a:bodyPr/>
        <a:lstStyle/>
        <a:p>
          <a:endParaRPr lang="ru-RU"/>
        </a:p>
      </dgm:t>
    </dgm:pt>
    <dgm:pt modelId="{EE8B0B09-B94E-4EF1-BB84-9D1C7869A342}" type="sibTrans" cxnId="{BCDFBD82-DEBC-48CE-860A-3199B1454093}">
      <dgm:prSet/>
      <dgm:spPr/>
      <dgm:t>
        <a:bodyPr/>
        <a:lstStyle/>
        <a:p>
          <a:endParaRPr lang="ru-RU"/>
        </a:p>
      </dgm:t>
    </dgm:pt>
    <dgm:pt modelId="{CB4ABC0C-DA3E-4423-AF7A-B9549589F1D7}">
      <dgm:prSet phldrT="[Текст]"/>
      <dgm:spPr/>
      <dgm:t>
        <a:bodyPr/>
        <a:lstStyle/>
        <a:p>
          <a:r>
            <a:rPr lang="ru-RU" dirty="0"/>
            <a:t>10</a:t>
          </a:r>
        </a:p>
      </dgm:t>
    </dgm:pt>
    <dgm:pt modelId="{4911EDC6-B217-4832-8B37-4D30F75E5DE4}" type="parTrans" cxnId="{F5D2196B-A978-44E0-9DC7-366AC1B48F75}">
      <dgm:prSet/>
      <dgm:spPr/>
      <dgm:t>
        <a:bodyPr/>
        <a:lstStyle/>
        <a:p>
          <a:endParaRPr lang="ru-RU"/>
        </a:p>
      </dgm:t>
    </dgm:pt>
    <dgm:pt modelId="{8A5C4D16-23CD-410B-8F85-B37222C81BBC}" type="sibTrans" cxnId="{F5D2196B-A978-44E0-9DC7-366AC1B48F75}">
      <dgm:prSet/>
      <dgm:spPr/>
      <dgm:t>
        <a:bodyPr/>
        <a:lstStyle/>
        <a:p>
          <a:endParaRPr lang="ru-RU"/>
        </a:p>
      </dgm:t>
    </dgm:pt>
    <dgm:pt modelId="{DBF0F322-22EE-4EB9-9D1F-B1A0B80A9BBE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проектов, апробация</a:t>
          </a:r>
          <a:endParaRPr lang="ru-RU" sz="2000" dirty="0">
            <a:solidFill>
              <a:srgbClr val="002060"/>
            </a:solidFill>
          </a:endParaRPr>
        </a:p>
      </dgm:t>
    </dgm:pt>
    <dgm:pt modelId="{7F284867-781F-47D8-B6CE-107EF6285542}" type="parTrans" cxnId="{55AB3E02-7FE9-4D27-A4FC-40429B8A2E3E}">
      <dgm:prSet/>
      <dgm:spPr/>
      <dgm:t>
        <a:bodyPr/>
        <a:lstStyle/>
        <a:p>
          <a:endParaRPr lang="ru-RU"/>
        </a:p>
      </dgm:t>
    </dgm:pt>
    <dgm:pt modelId="{922DE2A9-6056-4418-AD32-672E02C2616C}" type="sibTrans" cxnId="{55AB3E02-7FE9-4D27-A4FC-40429B8A2E3E}">
      <dgm:prSet/>
      <dgm:spPr/>
      <dgm:t>
        <a:bodyPr/>
        <a:lstStyle/>
        <a:p>
          <a:endParaRPr lang="ru-RU"/>
        </a:p>
      </dgm:t>
    </dgm:pt>
    <dgm:pt modelId="{3C2BC7E7-99A7-4019-A70D-F4B3968A09FE}">
      <dgm:prSet custT="1"/>
      <dgm:spPr/>
      <dgm:t>
        <a:bodyPr/>
        <a:lstStyle/>
        <a:p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66CC1-6383-4EAB-A7AF-A58D0185E945}" type="parTrans" cxnId="{AE073C68-DE87-42B4-8955-38A65A26702B}">
      <dgm:prSet/>
      <dgm:spPr/>
      <dgm:t>
        <a:bodyPr/>
        <a:lstStyle/>
        <a:p>
          <a:endParaRPr lang="ru-RU"/>
        </a:p>
      </dgm:t>
    </dgm:pt>
    <dgm:pt modelId="{EC868529-124F-4495-9F32-492F00A76E37}" type="sibTrans" cxnId="{AE073C68-DE87-42B4-8955-38A65A26702B}">
      <dgm:prSet/>
      <dgm:spPr/>
      <dgm:t>
        <a:bodyPr/>
        <a:lstStyle/>
        <a:p>
          <a:endParaRPr lang="ru-RU"/>
        </a:p>
      </dgm:t>
    </dgm:pt>
    <dgm:pt modelId="{3388709D-4CF6-4A0A-98AC-D168428F2FD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Публичная презентация проектов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90EC1-2CA5-4CAF-AF91-51EE72865E5A}" type="parTrans" cxnId="{A0E9397C-B0BB-4EFF-8F03-B86584E971F8}">
      <dgm:prSet/>
      <dgm:spPr/>
      <dgm:t>
        <a:bodyPr/>
        <a:lstStyle/>
        <a:p>
          <a:endParaRPr lang="ru-RU"/>
        </a:p>
      </dgm:t>
    </dgm:pt>
    <dgm:pt modelId="{C4081359-30BE-4614-AA9B-DBE3BEDB9C8D}" type="sibTrans" cxnId="{A0E9397C-B0BB-4EFF-8F03-B86584E971F8}">
      <dgm:prSet/>
      <dgm:spPr/>
      <dgm:t>
        <a:bodyPr/>
        <a:lstStyle/>
        <a:p>
          <a:endParaRPr lang="ru-RU"/>
        </a:p>
      </dgm:t>
    </dgm:pt>
    <dgm:pt modelId="{A4CABC81-33FD-4C51-8C0C-9C3A2401651C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Оценка работы и обратная связь от экспертов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2233D-21D1-484F-8160-76F21B1FB6A2}" type="parTrans" cxnId="{EE48F545-C4C7-4CB9-95EA-A57AE05C5C0C}">
      <dgm:prSet/>
      <dgm:spPr/>
      <dgm:t>
        <a:bodyPr/>
        <a:lstStyle/>
        <a:p>
          <a:endParaRPr lang="ru-RU"/>
        </a:p>
      </dgm:t>
    </dgm:pt>
    <dgm:pt modelId="{0CBB725D-F639-4678-9644-6188AF17A45E}" type="sibTrans" cxnId="{EE48F545-C4C7-4CB9-95EA-A57AE05C5C0C}">
      <dgm:prSet/>
      <dgm:spPr/>
      <dgm:t>
        <a:bodyPr/>
        <a:lstStyle/>
        <a:p>
          <a:endParaRPr lang="ru-RU"/>
        </a:p>
      </dgm:t>
    </dgm:pt>
    <dgm:pt modelId="{63372E81-0047-4EAC-AFA1-E747BA6E9F37}" type="pres">
      <dgm:prSet presAssocID="{4379B4CF-449C-4A9C-81F7-01C52A56D04C}" presName="linearFlow" presStyleCnt="0">
        <dgm:presLayoutVars>
          <dgm:dir/>
          <dgm:animLvl val="lvl"/>
          <dgm:resizeHandles val="exact"/>
        </dgm:presLayoutVars>
      </dgm:prSet>
      <dgm:spPr/>
    </dgm:pt>
    <dgm:pt modelId="{DBCA46CB-A8AC-416B-A1E6-DE6627E6F3B1}" type="pres">
      <dgm:prSet presAssocID="{AAC80A14-4A03-4AB4-9A57-32802DA4A082}" presName="composite" presStyleCnt="0"/>
      <dgm:spPr/>
    </dgm:pt>
    <dgm:pt modelId="{5021A0F9-7FAC-45D2-8D15-E97B20936DC1}" type="pres">
      <dgm:prSet presAssocID="{AAC80A14-4A03-4AB4-9A57-32802DA4A08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1DCCB35-DFDE-46DD-9E19-C4D6DA003271}" type="pres">
      <dgm:prSet presAssocID="{AAC80A14-4A03-4AB4-9A57-32802DA4A082}" presName="descendantText" presStyleLbl="alignAcc1" presStyleIdx="0" presStyleCnt="5">
        <dgm:presLayoutVars>
          <dgm:bulletEnabled val="1"/>
        </dgm:presLayoutVars>
      </dgm:prSet>
      <dgm:spPr/>
    </dgm:pt>
    <dgm:pt modelId="{8A287FA8-83DD-47A4-9EF2-EC672A3B02F6}" type="pres">
      <dgm:prSet presAssocID="{024046F2-3075-49E8-AADA-8CF78B4FACA4}" presName="sp" presStyleCnt="0"/>
      <dgm:spPr/>
    </dgm:pt>
    <dgm:pt modelId="{43191CD0-4996-4FF0-A832-BF02740B03EC}" type="pres">
      <dgm:prSet presAssocID="{9566342B-5549-45C6-A714-E27AC29F2439}" presName="composite" presStyleCnt="0"/>
      <dgm:spPr/>
    </dgm:pt>
    <dgm:pt modelId="{1A64A85A-D067-4345-952B-3667AFA45828}" type="pres">
      <dgm:prSet presAssocID="{9566342B-5549-45C6-A714-E27AC29F243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CBA5ECC-B88F-4150-AC21-3D3372E47F98}" type="pres">
      <dgm:prSet presAssocID="{9566342B-5549-45C6-A714-E27AC29F2439}" presName="descendantText" presStyleLbl="alignAcc1" presStyleIdx="1" presStyleCnt="5" custScaleY="117562">
        <dgm:presLayoutVars>
          <dgm:bulletEnabled val="1"/>
        </dgm:presLayoutVars>
      </dgm:prSet>
      <dgm:spPr/>
    </dgm:pt>
    <dgm:pt modelId="{C9504576-6BD6-4A42-9212-E0302C808D62}" type="pres">
      <dgm:prSet presAssocID="{4BEF5BCE-39DE-45EA-932E-879566895535}" presName="sp" presStyleCnt="0"/>
      <dgm:spPr/>
    </dgm:pt>
    <dgm:pt modelId="{1F3C9FFA-44B1-47BF-A371-A9E6D2DF5954}" type="pres">
      <dgm:prSet presAssocID="{C4FA0814-DBF8-4F04-A5D6-314DAC025D84}" presName="composite" presStyleCnt="0"/>
      <dgm:spPr/>
    </dgm:pt>
    <dgm:pt modelId="{A0A43C99-489F-4FD1-8C62-06E5C1D64E36}" type="pres">
      <dgm:prSet presAssocID="{C4FA0814-DBF8-4F04-A5D6-314DAC025D8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F3B1362-C600-4D29-B9BF-2664BCA0CEFD}" type="pres">
      <dgm:prSet presAssocID="{C4FA0814-DBF8-4F04-A5D6-314DAC025D84}" presName="descendantText" presStyleLbl="alignAcc1" presStyleIdx="2" presStyleCnt="5">
        <dgm:presLayoutVars>
          <dgm:bulletEnabled val="1"/>
        </dgm:presLayoutVars>
      </dgm:prSet>
      <dgm:spPr/>
    </dgm:pt>
    <dgm:pt modelId="{A1B03802-D643-4470-8B79-303C4199A768}" type="pres">
      <dgm:prSet presAssocID="{35247B0F-2A6D-47A7-97CC-CEDAF252E8F2}" presName="sp" presStyleCnt="0"/>
      <dgm:spPr/>
    </dgm:pt>
    <dgm:pt modelId="{36F28422-8BF6-4671-860C-F339FC54306E}" type="pres">
      <dgm:prSet presAssocID="{637FD4F3-42B3-4C44-A768-F92CE4F460F5}" presName="composite" presStyleCnt="0"/>
      <dgm:spPr/>
    </dgm:pt>
    <dgm:pt modelId="{FE1A778E-8B2E-4C28-ABEC-7BD359F24070}" type="pres">
      <dgm:prSet presAssocID="{637FD4F3-42B3-4C44-A768-F92CE4F460F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F457B9-AE54-43A0-993B-B1FF119976BE}" type="pres">
      <dgm:prSet presAssocID="{637FD4F3-42B3-4C44-A768-F92CE4F460F5}" presName="descendantText" presStyleLbl="alignAcc1" presStyleIdx="3" presStyleCnt="5">
        <dgm:presLayoutVars>
          <dgm:bulletEnabled val="1"/>
        </dgm:presLayoutVars>
      </dgm:prSet>
      <dgm:spPr/>
    </dgm:pt>
    <dgm:pt modelId="{062B14AB-2778-4CF5-A8E4-2ABA2F165357}" type="pres">
      <dgm:prSet presAssocID="{EE8B0B09-B94E-4EF1-BB84-9D1C7869A342}" presName="sp" presStyleCnt="0"/>
      <dgm:spPr/>
    </dgm:pt>
    <dgm:pt modelId="{09653551-14B4-4690-B987-B8291E8DDA7F}" type="pres">
      <dgm:prSet presAssocID="{CB4ABC0C-DA3E-4423-AF7A-B9549589F1D7}" presName="composite" presStyleCnt="0"/>
      <dgm:spPr/>
    </dgm:pt>
    <dgm:pt modelId="{0DD9B4E3-FCB2-457D-AE4E-49C905C3A1E0}" type="pres">
      <dgm:prSet presAssocID="{CB4ABC0C-DA3E-4423-AF7A-B9549589F1D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3FFB060-855C-445B-BF6C-43DC2E606331}" type="pres">
      <dgm:prSet presAssocID="{CB4ABC0C-DA3E-4423-AF7A-B9549589F1D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08C8A01-D6BF-4962-AB8D-B2A5DB6B356E}" type="presOf" srcId="{1F6392F9-7C27-4ED0-B9FC-5A65FDE9992B}" destId="{1F3B1362-C600-4D29-B9BF-2664BCA0CEFD}" srcOrd="0" destOrd="0" presId="urn:microsoft.com/office/officeart/2005/8/layout/chevron2"/>
    <dgm:cxn modelId="{55AB3E02-7FE9-4D27-A4FC-40429B8A2E3E}" srcId="{CB4ABC0C-DA3E-4423-AF7A-B9549589F1D7}" destId="{DBF0F322-22EE-4EB9-9D1F-B1A0B80A9BBE}" srcOrd="0" destOrd="0" parTransId="{7F284867-781F-47D8-B6CE-107EF6285542}" sibTransId="{922DE2A9-6056-4418-AD32-672E02C2616C}"/>
    <dgm:cxn modelId="{EB73E303-54E5-4808-A34D-05B0B66A45A2}" type="presOf" srcId="{581BC1A7-9358-412A-9A2F-D2F13FE8715B}" destId="{0CBA5ECC-B88F-4150-AC21-3D3372E47F98}" srcOrd="0" destOrd="0" presId="urn:microsoft.com/office/officeart/2005/8/layout/chevron2"/>
    <dgm:cxn modelId="{DE83BA09-3054-4870-A12E-4FC85B4349FD}" type="presOf" srcId="{A4CABC81-33FD-4C51-8C0C-9C3A2401651C}" destId="{0CBA5ECC-B88F-4150-AC21-3D3372E47F98}" srcOrd="0" destOrd="1" presId="urn:microsoft.com/office/officeart/2005/8/layout/chevron2"/>
    <dgm:cxn modelId="{A2C0C30C-8171-4402-82FB-75A7558BBE6C}" type="presOf" srcId="{AAC80A14-4A03-4AB4-9A57-32802DA4A082}" destId="{5021A0F9-7FAC-45D2-8D15-E97B20936DC1}" srcOrd="0" destOrd="0" presId="urn:microsoft.com/office/officeart/2005/8/layout/chevron2"/>
    <dgm:cxn modelId="{B73C9C12-EACD-41DC-9238-FAC4E0878931}" srcId="{AAC80A14-4A03-4AB4-9A57-32802DA4A082}" destId="{BC0D62BE-8678-49BF-BE08-B0AA347A7250}" srcOrd="0" destOrd="0" parTransId="{A55CE0B3-27E0-470B-8DE4-759976E1AF8D}" sibTransId="{15BA9BF9-7ADA-4AF6-8521-02BF9640AEDF}"/>
    <dgm:cxn modelId="{3C88C522-008E-4617-9EE2-029F2F755465}" type="presOf" srcId="{BC0D62BE-8678-49BF-BE08-B0AA347A7250}" destId="{71DCCB35-DFDE-46DD-9E19-C4D6DA003271}" srcOrd="0" destOrd="0" presId="urn:microsoft.com/office/officeart/2005/8/layout/chevron2"/>
    <dgm:cxn modelId="{81EE6C28-25C7-433E-9793-2E3D9B9608D8}" type="presOf" srcId="{9566342B-5549-45C6-A714-E27AC29F2439}" destId="{1A64A85A-D067-4345-952B-3667AFA45828}" srcOrd="0" destOrd="0" presId="urn:microsoft.com/office/officeart/2005/8/layout/chevron2"/>
    <dgm:cxn modelId="{64C3FB2E-5653-4F0A-A42C-718DB49B1E2D}" srcId="{C4FA0814-DBF8-4F04-A5D6-314DAC025D84}" destId="{1F6392F9-7C27-4ED0-B9FC-5A65FDE9992B}" srcOrd="0" destOrd="0" parTransId="{0A9B348E-B726-438E-9465-B3CE03FBAC66}" sibTransId="{112E9E01-ECAB-42F5-A4D2-24EA523D90D7}"/>
    <dgm:cxn modelId="{9A94DE2F-0914-4FDD-B297-4DCF316AD52D}" type="presOf" srcId="{CB4ABC0C-DA3E-4423-AF7A-B9549589F1D7}" destId="{0DD9B4E3-FCB2-457D-AE4E-49C905C3A1E0}" srcOrd="0" destOrd="0" presId="urn:microsoft.com/office/officeart/2005/8/layout/chevron2"/>
    <dgm:cxn modelId="{7F06B436-19FE-4BDE-ABDD-9735F315F5AD}" type="presOf" srcId="{C4FA0814-DBF8-4F04-A5D6-314DAC025D84}" destId="{A0A43C99-489F-4FD1-8C62-06E5C1D64E36}" srcOrd="0" destOrd="0" presId="urn:microsoft.com/office/officeart/2005/8/layout/chevron2"/>
    <dgm:cxn modelId="{EE48F545-C4C7-4CB9-95EA-A57AE05C5C0C}" srcId="{9566342B-5549-45C6-A714-E27AC29F2439}" destId="{A4CABC81-33FD-4C51-8C0C-9C3A2401651C}" srcOrd="1" destOrd="0" parTransId="{8742233D-21D1-484F-8160-76F21B1FB6A2}" sibTransId="{0CBB725D-F639-4678-9644-6188AF17A45E}"/>
    <dgm:cxn modelId="{AE073C68-DE87-42B4-8955-38A65A26702B}" srcId="{637FD4F3-42B3-4C44-A768-F92CE4F460F5}" destId="{3C2BC7E7-99A7-4019-A70D-F4B3968A09FE}" srcOrd="0" destOrd="0" parTransId="{5D766CC1-6383-4EAB-A7AF-A58D0185E945}" sibTransId="{EC868529-124F-4495-9F32-492F00A76E37}"/>
    <dgm:cxn modelId="{B2190F6A-FAE8-477A-B97F-083B095D9F60}" type="presOf" srcId="{637FD4F3-42B3-4C44-A768-F92CE4F460F5}" destId="{FE1A778E-8B2E-4C28-ABEC-7BD359F24070}" srcOrd="0" destOrd="0" presId="urn:microsoft.com/office/officeart/2005/8/layout/chevron2"/>
    <dgm:cxn modelId="{F5D2196B-A978-44E0-9DC7-366AC1B48F75}" srcId="{4379B4CF-449C-4A9C-81F7-01C52A56D04C}" destId="{CB4ABC0C-DA3E-4423-AF7A-B9549589F1D7}" srcOrd="4" destOrd="0" parTransId="{4911EDC6-B217-4832-8B37-4D30F75E5DE4}" sibTransId="{8A5C4D16-23CD-410B-8F85-B37222C81BBC}"/>
    <dgm:cxn modelId="{F01B3B4F-9989-4BEF-9E76-A28BF805BB31}" srcId="{4379B4CF-449C-4A9C-81F7-01C52A56D04C}" destId="{9566342B-5549-45C6-A714-E27AC29F2439}" srcOrd="1" destOrd="0" parTransId="{57DAAD23-15BE-4CA0-8F21-D56C3B38ACB2}" sibTransId="{4BEF5BCE-39DE-45EA-932E-879566895535}"/>
    <dgm:cxn modelId="{F537E353-E343-4844-8F0A-A625CBAF0524}" srcId="{4379B4CF-449C-4A9C-81F7-01C52A56D04C}" destId="{C4FA0814-DBF8-4F04-A5D6-314DAC025D84}" srcOrd="2" destOrd="0" parTransId="{CDB1ADF2-4494-444A-9EC1-514AFFF4167C}" sibTransId="{35247B0F-2A6D-47A7-97CC-CEDAF252E8F2}"/>
    <dgm:cxn modelId="{A0E9397C-B0BB-4EFF-8F03-B86584E971F8}" srcId="{637FD4F3-42B3-4C44-A768-F92CE4F460F5}" destId="{3388709D-4CF6-4A0A-98AC-D168428F2FD1}" srcOrd="1" destOrd="0" parTransId="{14490EC1-2CA5-4CAF-AF91-51EE72865E5A}" sibTransId="{C4081359-30BE-4614-AA9B-DBE3BEDB9C8D}"/>
    <dgm:cxn modelId="{BCDFBD82-DEBC-48CE-860A-3199B1454093}" srcId="{4379B4CF-449C-4A9C-81F7-01C52A56D04C}" destId="{637FD4F3-42B3-4C44-A768-F92CE4F460F5}" srcOrd="3" destOrd="0" parTransId="{83B524B3-68EE-48A4-8976-FD3F1B4117A4}" sibTransId="{EE8B0B09-B94E-4EF1-BB84-9D1C7869A342}"/>
    <dgm:cxn modelId="{E67E498B-654B-4BD1-956A-E772B7D44E89}" type="presOf" srcId="{3388709D-4CF6-4A0A-98AC-D168428F2FD1}" destId="{ECF457B9-AE54-43A0-993B-B1FF119976BE}" srcOrd="0" destOrd="1" presId="urn:microsoft.com/office/officeart/2005/8/layout/chevron2"/>
    <dgm:cxn modelId="{246A3AA2-F391-4064-AD5C-281EAF319DB9}" type="presOf" srcId="{4379B4CF-449C-4A9C-81F7-01C52A56D04C}" destId="{63372E81-0047-4EAC-AFA1-E747BA6E9F37}" srcOrd="0" destOrd="0" presId="urn:microsoft.com/office/officeart/2005/8/layout/chevron2"/>
    <dgm:cxn modelId="{6A31CCCD-0A73-46FD-B715-E5AAC2264D47}" type="presOf" srcId="{3C2BC7E7-99A7-4019-A70D-F4B3968A09FE}" destId="{ECF457B9-AE54-43A0-993B-B1FF119976BE}" srcOrd="0" destOrd="0" presId="urn:microsoft.com/office/officeart/2005/8/layout/chevron2"/>
    <dgm:cxn modelId="{22CFCDDF-E0AB-4CE0-B40F-79139D9BAA77}" srcId="{9566342B-5549-45C6-A714-E27AC29F2439}" destId="{581BC1A7-9358-412A-9A2F-D2F13FE8715B}" srcOrd="0" destOrd="0" parTransId="{252E4A39-8C47-448D-B7FF-13CF189723E1}" sibTransId="{4CCFD9F4-4513-4EFA-A4D7-F55B0C9777C4}"/>
    <dgm:cxn modelId="{FC1F61E8-96C5-437F-88F8-8C934639744A}" srcId="{4379B4CF-449C-4A9C-81F7-01C52A56D04C}" destId="{AAC80A14-4A03-4AB4-9A57-32802DA4A082}" srcOrd="0" destOrd="0" parTransId="{5D27C999-FF3C-4DE4-A23B-AF8A53F23A4C}" sibTransId="{024046F2-3075-49E8-AADA-8CF78B4FACA4}"/>
    <dgm:cxn modelId="{AE9BC2ED-FAA8-435C-BBA1-3E8E791A5170}" type="presOf" srcId="{DBF0F322-22EE-4EB9-9D1F-B1A0B80A9BBE}" destId="{53FFB060-855C-445B-BF6C-43DC2E606331}" srcOrd="0" destOrd="0" presId="urn:microsoft.com/office/officeart/2005/8/layout/chevron2"/>
    <dgm:cxn modelId="{60015388-994A-41C7-9C65-3FE51D714524}" type="presParOf" srcId="{63372E81-0047-4EAC-AFA1-E747BA6E9F37}" destId="{DBCA46CB-A8AC-416B-A1E6-DE6627E6F3B1}" srcOrd="0" destOrd="0" presId="urn:microsoft.com/office/officeart/2005/8/layout/chevron2"/>
    <dgm:cxn modelId="{CD0D67E4-5772-45B1-AF2C-549795B31DAF}" type="presParOf" srcId="{DBCA46CB-A8AC-416B-A1E6-DE6627E6F3B1}" destId="{5021A0F9-7FAC-45D2-8D15-E97B20936DC1}" srcOrd="0" destOrd="0" presId="urn:microsoft.com/office/officeart/2005/8/layout/chevron2"/>
    <dgm:cxn modelId="{6CEADF5D-53E7-45A3-842B-FA519EF66533}" type="presParOf" srcId="{DBCA46CB-A8AC-416B-A1E6-DE6627E6F3B1}" destId="{71DCCB35-DFDE-46DD-9E19-C4D6DA003271}" srcOrd="1" destOrd="0" presId="urn:microsoft.com/office/officeart/2005/8/layout/chevron2"/>
    <dgm:cxn modelId="{C90F898D-39E2-40EA-92E3-4AE944B4539D}" type="presParOf" srcId="{63372E81-0047-4EAC-AFA1-E747BA6E9F37}" destId="{8A287FA8-83DD-47A4-9EF2-EC672A3B02F6}" srcOrd="1" destOrd="0" presId="urn:microsoft.com/office/officeart/2005/8/layout/chevron2"/>
    <dgm:cxn modelId="{B532D1D8-F164-4EAA-B420-3FD79BB0BC1C}" type="presParOf" srcId="{63372E81-0047-4EAC-AFA1-E747BA6E9F37}" destId="{43191CD0-4996-4FF0-A832-BF02740B03EC}" srcOrd="2" destOrd="0" presId="urn:microsoft.com/office/officeart/2005/8/layout/chevron2"/>
    <dgm:cxn modelId="{7AED35C5-1EBF-4A34-98EB-F1D94C4A41C7}" type="presParOf" srcId="{43191CD0-4996-4FF0-A832-BF02740B03EC}" destId="{1A64A85A-D067-4345-952B-3667AFA45828}" srcOrd="0" destOrd="0" presId="urn:microsoft.com/office/officeart/2005/8/layout/chevron2"/>
    <dgm:cxn modelId="{081B6FA0-EBD9-4615-8B32-56F713E8AE12}" type="presParOf" srcId="{43191CD0-4996-4FF0-A832-BF02740B03EC}" destId="{0CBA5ECC-B88F-4150-AC21-3D3372E47F98}" srcOrd="1" destOrd="0" presId="urn:microsoft.com/office/officeart/2005/8/layout/chevron2"/>
    <dgm:cxn modelId="{6A58FDA9-A55E-4205-B0D4-C092BF3A0CC6}" type="presParOf" srcId="{63372E81-0047-4EAC-AFA1-E747BA6E9F37}" destId="{C9504576-6BD6-4A42-9212-E0302C808D62}" srcOrd="3" destOrd="0" presId="urn:microsoft.com/office/officeart/2005/8/layout/chevron2"/>
    <dgm:cxn modelId="{8D8C3E92-522F-4825-A9D1-A0575AFACA76}" type="presParOf" srcId="{63372E81-0047-4EAC-AFA1-E747BA6E9F37}" destId="{1F3C9FFA-44B1-47BF-A371-A9E6D2DF5954}" srcOrd="4" destOrd="0" presId="urn:microsoft.com/office/officeart/2005/8/layout/chevron2"/>
    <dgm:cxn modelId="{C150355B-9C5F-40F2-B1B8-2AD0A7238562}" type="presParOf" srcId="{1F3C9FFA-44B1-47BF-A371-A9E6D2DF5954}" destId="{A0A43C99-489F-4FD1-8C62-06E5C1D64E36}" srcOrd="0" destOrd="0" presId="urn:microsoft.com/office/officeart/2005/8/layout/chevron2"/>
    <dgm:cxn modelId="{8C96D4FE-15C4-4C9E-BC92-4DD9126A6B0E}" type="presParOf" srcId="{1F3C9FFA-44B1-47BF-A371-A9E6D2DF5954}" destId="{1F3B1362-C600-4D29-B9BF-2664BCA0CEFD}" srcOrd="1" destOrd="0" presId="urn:microsoft.com/office/officeart/2005/8/layout/chevron2"/>
    <dgm:cxn modelId="{76831E89-3A36-4BC0-93F9-294D9A111EC6}" type="presParOf" srcId="{63372E81-0047-4EAC-AFA1-E747BA6E9F37}" destId="{A1B03802-D643-4470-8B79-303C4199A768}" srcOrd="5" destOrd="0" presId="urn:microsoft.com/office/officeart/2005/8/layout/chevron2"/>
    <dgm:cxn modelId="{77224C81-D4B9-4955-BC53-1C150F95F7E2}" type="presParOf" srcId="{63372E81-0047-4EAC-AFA1-E747BA6E9F37}" destId="{36F28422-8BF6-4671-860C-F339FC54306E}" srcOrd="6" destOrd="0" presId="urn:microsoft.com/office/officeart/2005/8/layout/chevron2"/>
    <dgm:cxn modelId="{91B56F3A-AD9A-4442-8528-42B2F820A015}" type="presParOf" srcId="{36F28422-8BF6-4671-860C-F339FC54306E}" destId="{FE1A778E-8B2E-4C28-ABEC-7BD359F24070}" srcOrd="0" destOrd="0" presId="urn:microsoft.com/office/officeart/2005/8/layout/chevron2"/>
    <dgm:cxn modelId="{0FB0D63F-8287-4871-90D6-361F96FA91CA}" type="presParOf" srcId="{36F28422-8BF6-4671-860C-F339FC54306E}" destId="{ECF457B9-AE54-43A0-993B-B1FF119976BE}" srcOrd="1" destOrd="0" presId="urn:microsoft.com/office/officeart/2005/8/layout/chevron2"/>
    <dgm:cxn modelId="{B94AA843-F11C-4B39-AB4E-AFA54FC680F6}" type="presParOf" srcId="{63372E81-0047-4EAC-AFA1-E747BA6E9F37}" destId="{062B14AB-2778-4CF5-A8E4-2ABA2F165357}" srcOrd="7" destOrd="0" presId="urn:microsoft.com/office/officeart/2005/8/layout/chevron2"/>
    <dgm:cxn modelId="{338D9591-7A57-49D2-AA68-509DD6E7927B}" type="presParOf" srcId="{63372E81-0047-4EAC-AFA1-E747BA6E9F37}" destId="{09653551-14B4-4690-B987-B8291E8DDA7F}" srcOrd="8" destOrd="0" presId="urn:microsoft.com/office/officeart/2005/8/layout/chevron2"/>
    <dgm:cxn modelId="{9AF279BD-F246-4EBA-9E0B-F54A1F3629DE}" type="presParOf" srcId="{09653551-14B4-4690-B987-B8291E8DDA7F}" destId="{0DD9B4E3-FCB2-457D-AE4E-49C905C3A1E0}" srcOrd="0" destOrd="0" presId="urn:microsoft.com/office/officeart/2005/8/layout/chevron2"/>
    <dgm:cxn modelId="{E9BB2073-823A-4451-9487-57E3518F396B}" type="presParOf" srcId="{09653551-14B4-4690-B987-B8291E8DDA7F}" destId="{53FFB060-855C-445B-BF6C-43DC2E6063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F3928-99D4-429E-8D08-98EBD27AD80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CC461-7411-4523-ACBB-68E7121D3EE6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1</a:t>
          </a:r>
        </a:p>
      </dgm:t>
    </dgm:pt>
    <dgm:pt modelId="{A8CE8EEB-F70D-42FB-80FD-7A8A2DFAB81F}" type="parTrans" cxnId="{2694CE6C-6ADE-4CF8-ABFF-6387A5326173}">
      <dgm:prSet/>
      <dgm:spPr/>
      <dgm:t>
        <a:bodyPr/>
        <a:lstStyle/>
        <a:p>
          <a:endParaRPr lang="ru-RU"/>
        </a:p>
      </dgm:t>
    </dgm:pt>
    <dgm:pt modelId="{750C6388-6EDD-4C43-B0FF-D6565E2BDC85}" type="sibTrans" cxnId="{2694CE6C-6ADE-4CF8-ABFF-6387A5326173}">
      <dgm:prSet/>
      <dgm:spPr/>
      <dgm:t>
        <a:bodyPr/>
        <a:lstStyle/>
        <a:p>
          <a:endParaRPr lang="ru-RU"/>
        </a:p>
      </dgm:t>
    </dgm:pt>
    <dgm:pt modelId="{7CFC3B2B-1F43-4911-BFF4-E47FFA95074C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2</a:t>
          </a:r>
        </a:p>
      </dgm:t>
    </dgm:pt>
    <dgm:pt modelId="{E0DEF3CD-9965-4E65-9A62-2C250B86D55C}" type="parTrans" cxnId="{AFCFB15E-A16D-411B-9343-F993EAD08BA6}">
      <dgm:prSet/>
      <dgm:spPr/>
      <dgm:t>
        <a:bodyPr/>
        <a:lstStyle/>
        <a:p>
          <a:endParaRPr lang="ru-RU"/>
        </a:p>
      </dgm:t>
    </dgm:pt>
    <dgm:pt modelId="{52D03A80-70D8-4C30-B433-99A3F78CB18C}" type="sibTrans" cxnId="{AFCFB15E-A16D-411B-9343-F993EAD08BA6}">
      <dgm:prSet/>
      <dgm:spPr/>
      <dgm:t>
        <a:bodyPr/>
        <a:lstStyle/>
        <a:p>
          <a:endParaRPr lang="ru-RU"/>
        </a:p>
      </dgm:t>
    </dgm:pt>
    <dgm:pt modelId="{D0B7C324-B1AC-4DFD-AAE3-378FFF46896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Разработаны и реализованы социальные проекты  в инклюзивных командах</a:t>
          </a:r>
          <a:endParaRPr lang="ru-RU" dirty="0"/>
        </a:p>
      </dgm:t>
    </dgm:pt>
    <dgm:pt modelId="{7D1B5F34-ACF5-4549-9262-653BF3E0F992}" type="parTrans" cxnId="{B292865A-90C3-4748-92C7-FC21A3A5BFB3}">
      <dgm:prSet/>
      <dgm:spPr/>
      <dgm:t>
        <a:bodyPr/>
        <a:lstStyle/>
        <a:p>
          <a:endParaRPr lang="ru-RU"/>
        </a:p>
      </dgm:t>
    </dgm:pt>
    <dgm:pt modelId="{87AB6BEB-F29D-4714-94C4-07B53B5CD725}" type="sibTrans" cxnId="{B292865A-90C3-4748-92C7-FC21A3A5BFB3}">
      <dgm:prSet/>
      <dgm:spPr/>
      <dgm:t>
        <a:bodyPr/>
        <a:lstStyle/>
        <a:p>
          <a:endParaRPr lang="ru-RU"/>
        </a:p>
      </dgm:t>
    </dgm:pt>
    <dgm:pt modelId="{EB3EB587-68E7-4430-84C4-FEB4D2BEDD08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3</a:t>
          </a:r>
        </a:p>
      </dgm:t>
    </dgm:pt>
    <dgm:pt modelId="{7D57649D-BBCA-4E36-889B-74A02FCB557F}" type="parTrans" cxnId="{9855B46B-BDF6-47E1-B355-FE3CF49F9B3C}">
      <dgm:prSet/>
      <dgm:spPr/>
      <dgm:t>
        <a:bodyPr/>
        <a:lstStyle/>
        <a:p>
          <a:endParaRPr lang="ru-RU"/>
        </a:p>
      </dgm:t>
    </dgm:pt>
    <dgm:pt modelId="{DA7A8606-2759-4FDC-A2AA-DD9D3E0BA7BE}" type="sibTrans" cxnId="{9855B46B-BDF6-47E1-B355-FE3CF49F9B3C}">
      <dgm:prSet/>
      <dgm:spPr/>
      <dgm:t>
        <a:bodyPr/>
        <a:lstStyle/>
        <a:p>
          <a:endParaRPr lang="ru-RU"/>
        </a:p>
      </dgm:t>
    </dgm:pt>
    <dgm:pt modelId="{0B8D5BE4-F570-4147-A699-2E5296C0CD6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Апробирована модель вовлечения молодежи с ОВЗ в общественную деятельность и социальное проектирование</a:t>
          </a:r>
          <a:endParaRPr lang="ru-RU" dirty="0"/>
        </a:p>
      </dgm:t>
    </dgm:pt>
    <dgm:pt modelId="{2191D767-9988-4203-8E8A-A80131AAD0E9}" type="parTrans" cxnId="{C832756E-E4AD-44C2-A45E-870CAF820A19}">
      <dgm:prSet/>
      <dgm:spPr/>
      <dgm:t>
        <a:bodyPr/>
        <a:lstStyle/>
        <a:p>
          <a:endParaRPr lang="ru-RU"/>
        </a:p>
      </dgm:t>
    </dgm:pt>
    <dgm:pt modelId="{42841B1B-3A18-4D10-911C-9735A7D3615D}" type="sibTrans" cxnId="{C832756E-E4AD-44C2-A45E-870CAF820A19}">
      <dgm:prSet/>
      <dgm:spPr/>
      <dgm:t>
        <a:bodyPr/>
        <a:lstStyle/>
        <a:p>
          <a:endParaRPr lang="ru-RU"/>
        </a:p>
      </dgm:t>
    </dgm:pt>
    <dgm:pt modelId="{B7B43594-AC93-455A-81E6-A486E77A7951}">
      <dgm:prSet/>
      <dgm:spPr/>
      <dgm:t>
        <a:bodyPr/>
        <a:lstStyle/>
        <a:p>
          <a:pPr>
            <a:buClr>
              <a:srgbClr val="000000"/>
            </a:buClr>
            <a:buSzPct val="100000"/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Созданы условия для самореализации инициатив молодежи, в том числе с ОВЗ</a:t>
          </a:r>
          <a:endParaRPr lang="ru-RU" dirty="0"/>
        </a:p>
      </dgm:t>
    </dgm:pt>
    <dgm:pt modelId="{9423D106-C3D8-4403-8D61-BA291DE8C125}" type="sibTrans" cxnId="{2906CABF-970F-49D1-985E-0D85F07405B8}">
      <dgm:prSet/>
      <dgm:spPr/>
      <dgm:t>
        <a:bodyPr/>
        <a:lstStyle/>
        <a:p>
          <a:endParaRPr lang="ru-RU"/>
        </a:p>
      </dgm:t>
    </dgm:pt>
    <dgm:pt modelId="{0DB0BFE9-3163-4376-9D61-752705F3D9F2}" type="parTrans" cxnId="{2906CABF-970F-49D1-985E-0D85F07405B8}">
      <dgm:prSet/>
      <dgm:spPr/>
      <dgm:t>
        <a:bodyPr/>
        <a:lstStyle/>
        <a:p>
          <a:endParaRPr lang="ru-RU"/>
        </a:p>
      </dgm:t>
    </dgm:pt>
    <dgm:pt modelId="{5B9A635E-5281-452D-B5B0-4C4447A96AFB}">
      <dgm:prSet/>
      <dgm:spPr/>
      <dgm:t>
        <a:bodyPr/>
        <a:lstStyle/>
        <a:p>
          <a:endParaRPr lang="ru-RU" dirty="0"/>
        </a:p>
      </dgm:t>
    </dgm:pt>
    <dgm:pt modelId="{4442861E-4578-4608-A49E-E3650A5D1EE1}" type="sibTrans" cxnId="{F9DABB63-44B7-41C2-96F5-0BBEF160503A}">
      <dgm:prSet/>
      <dgm:spPr/>
      <dgm:t>
        <a:bodyPr/>
        <a:lstStyle/>
        <a:p>
          <a:endParaRPr lang="ru-RU"/>
        </a:p>
      </dgm:t>
    </dgm:pt>
    <dgm:pt modelId="{1DA05918-50F5-4E34-BB3A-4CC903585755}" type="parTrans" cxnId="{F9DABB63-44B7-41C2-96F5-0BBEF160503A}">
      <dgm:prSet/>
      <dgm:spPr/>
      <dgm:t>
        <a:bodyPr/>
        <a:lstStyle/>
        <a:p>
          <a:endParaRPr lang="ru-RU"/>
        </a:p>
      </dgm:t>
    </dgm:pt>
    <dgm:pt modelId="{C33E4643-DF50-4C3B-92C0-E83FD3D2C9D2}" type="pres">
      <dgm:prSet presAssocID="{EBCF3928-99D4-429E-8D08-98EBD27AD802}" presName="linearFlow" presStyleCnt="0">
        <dgm:presLayoutVars>
          <dgm:dir/>
          <dgm:animLvl val="lvl"/>
          <dgm:resizeHandles val="exact"/>
        </dgm:presLayoutVars>
      </dgm:prSet>
      <dgm:spPr/>
    </dgm:pt>
    <dgm:pt modelId="{BE3DAB71-6335-4674-85D6-32BE113BE872}" type="pres">
      <dgm:prSet presAssocID="{F63CC461-7411-4523-ACBB-68E7121D3EE6}" presName="composite" presStyleCnt="0"/>
      <dgm:spPr/>
    </dgm:pt>
    <dgm:pt modelId="{CC2EA18B-A89C-42C4-B1F1-CA751DC8B396}" type="pres">
      <dgm:prSet presAssocID="{F63CC461-7411-4523-ACBB-68E7121D3E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C727B3A-A253-4A6F-865F-F33CE81CAAF2}" type="pres">
      <dgm:prSet presAssocID="{F63CC461-7411-4523-ACBB-68E7121D3EE6}" presName="descendantText" presStyleLbl="alignAcc1" presStyleIdx="0" presStyleCnt="3">
        <dgm:presLayoutVars>
          <dgm:bulletEnabled val="1"/>
        </dgm:presLayoutVars>
      </dgm:prSet>
      <dgm:spPr/>
    </dgm:pt>
    <dgm:pt modelId="{9D055A40-CB2B-4FE4-BA0B-2524592FCA36}" type="pres">
      <dgm:prSet presAssocID="{750C6388-6EDD-4C43-B0FF-D6565E2BDC85}" presName="sp" presStyleCnt="0"/>
      <dgm:spPr/>
    </dgm:pt>
    <dgm:pt modelId="{22DAC3D8-F759-4569-AA89-0DE7A5252E97}" type="pres">
      <dgm:prSet presAssocID="{7CFC3B2B-1F43-4911-BFF4-E47FFA95074C}" presName="composite" presStyleCnt="0"/>
      <dgm:spPr/>
    </dgm:pt>
    <dgm:pt modelId="{61C3AE46-6400-4DF3-8447-44E6B842D24C}" type="pres">
      <dgm:prSet presAssocID="{7CFC3B2B-1F43-4911-BFF4-E47FFA95074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9749315-EA10-4413-94CE-9273C2D149CB}" type="pres">
      <dgm:prSet presAssocID="{7CFC3B2B-1F43-4911-BFF4-E47FFA95074C}" presName="descendantText" presStyleLbl="alignAcc1" presStyleIdx="1" presStyleCnt="3">
        <dgm:presLayoutVars>
          <dgm:bulletEnabled val="1"/>
        </dgm:presLayoutVars>
      </dgm:prSet>
      <dgm:spPr/>
    </dgm:pt>
    <dgm:pt modelId="{0C0AC1AA-34AD-4D05-8733-649B26F71710}" type="pres">
      <dgm:prSet presAssocID="{52D03A80-70D8-4C30-B433-99A3F78CB18C}" presName="sp" presStyleCnt="0"/>
      <dgm:spPr/>
    </dgm:pt>
    <dgm:pt modelId="{6AF708FC-23E7-4C4A-B87C-F7FE4F15127F}" type="pres">
      <dgm:prSet presAssocID="{EB3EB587-68E7-4430-84C4-FEB4D2BEDD08}" presName="composite" presStyleCnt="0"/>
      <dgm:spPr/>
    </dgm:pt>
    <dgm:pt modelId="{59646D84-CAD7-4B1E-B88A-DC8BEBCC3D73}" type="pres">
      <dgm:prSet presAssocID="{EB3EB587-68E7-4430-84C4-FEB4D2BEDD08}" presName="parentText" presStyleLbl="alignNode1" presStyleIdx="2" presStyleCnt="3" custLinFactNeighborX="645" custLinFactNeighborY="-3161">
        <dgm:presLayoutVars>
          <dgm:chMax val="1"/>
          <dgm:bulletEnabled val="1"/>
        </dgm:presLayoutVars>
      </dgm:prSet>
      <dgm:spPr/>
    </dgm:pt>
    <dgm:pt modelId="{A507150A-981F-4670-93E4-8D1111E271D6}" type="pres">
      <dgm:prSet presAssocID="{EB3EB587-68E7-4430-84C4-FEB4D2BEDD08}" presName="descendantText" presStyleLbl="alignAcc1" presStyleIdx="2" presStyleCnt="3" custLinFactNeighborX="724" custLinFactNeighborY="-4253">
        <dgm:presLayoutVars>
          <dgm:bulletEnabled val="1"/>
        </dgm:presLayoutVars>
      </dgm:prSet>
      <dgm:spPr/>
    </dgm:pt>
  </dgm:ptLst>
  <dgm:cxnLst>
    <dgm:cxn modelId="{F41A2206-274D-4865-89D1-E8B9E4364D40}" type="presOf" srcId="{5B9A635E-5281-452D-B5B0-4C4447A96AFB}" destId="{0C727B3A-A253-4A6F-865F-F33CE81CAAF2}" srcOrd="0" destOrd="1" presId="urn:microsoft.com/office/officeart/2005/8/layout/chevron2"/>
    <dgm:cxn modelId="{61C4AC17-8994-4905-98DA-7E863BBEA6B8}" type="presOf" srcId="{EBCF3928-99D4-429E-8D08-98EBD27AD802}" destId="{C33E4643-DF50-4C3B-92C0-E83FD3D2C9D2}" srcOrd="0" destOrd="0" presId="urn:microsoft.com/office/officeart/2005/8/layout/chevron2"/>
    <dgm:cxn modelId="{47F4C61E-561B-403E-BFFA-87FE7331D756}" type="presOf" srcId="{D0B7C324-B1AC-4DFD-AAE3-378FFF46896E}" destId="{29749315-EA10-4413-94CE-9273C2D149CB}" srcOrd="0" destOrd="0" presId="urn:microsoft.com/office/officeart/2005/8/layout/chevron2"/>
    <dgm:cxn modelId="{F0DC1D26-2088-4BA2-9165-D3A30CE06F7F}" type="presOf" srcId="{0B8D5BE4-F570-4147-A699-2E5296C0CD60}" destId="{A507150A-981F-4670-93E4-8D1111E271D6}" srcOrd="0" destOrd="0" presId="urn:microsoft.com/office/officeart/2005/8/layout/chevron2"/>
    <dgm:cxn modelId="{AFCFB15E-A16D-411B-9343-F993EAD08BA6}" srcId="{EBCF3928-99D4-429E-8D08-98EBD27AD802}" destId="{7CFC3B2B-1F43-4911-BFF4-E47FFA95074C}" srcOrd="1" destOrd="0" parTransId="{E0DEF3CD-9965-4E65-9A62-2C250B86D55C}" sibTransId="{52D03A80-70D8-4C30-B433-99A3F78CB18C}"/>
    <dgm:cxn modelId="{F9DABB63-44B7-41C2-96F5-0BBEF160503A}" srcId="{F63CC461-7411-4523-ACBB-68E7121D3EE6}" destId="{5B9A635E-5281-452D-B5B0-4C4447A96AFB}" srcOrd="1" destOrd="0" parTransId="{1DA05918-50F5-4E34-BB3A-4CC903585755}" sibTransId="{4442861E-4578-4608-A49E-E3650A5D1EE1}"/>
    <dgm:cxn modelId="{4A60974A-CA2D-4F60-93D4-C461934E34C8}" type="presOf" srcId="{F63CC461-7411-4523-ACBB-68E7121D3EE6}" destId="{CC2EA18B-A89C-42C4-B1F1-CA751DC8B396}" srcOrd="0" destOrd="0" presId="urn:microsoft.com/office/officeart/2005/8/layout/chevron2"/>
    <dgm:cxn modelId="{9855B46B-BDF6-47E1-B355-FE3CF49F9B3C}" srcId="{EBCF3928-99D4-429E-8D08-98EBD27AD802}" destId="{EB3EB587-68E7-4430-84C4-FEB4D2BEDD08}" srcOrd="2" destOrd="0" parTransId="{7D57649D-BBCA-4E36-889B-74A02FCB557F}" sibTransId="{DA7A8606-2759-4FDC-A2AA-DD9D3E0BA7BE}"/>
    <dgm:cxn modelId="{2694CE6C-6ADE-4CF8-ABFF-6387A5326173}" srcId="{EBCF3928-99D4-429E-8D08-98EBD27AD802}" destId="{F63CC461-7411-4523-ACBB-68E7121D3EE6}" srcOrd="0" destOrd="0" parTransId="{A8CE8EEB-F70D-42FB-80FD-7A8A2DFAB81F}" sibTransId="{750C6388-6EDD-4C43-B0FF-D6565E2BDC85}"/>
    <dgm:cxn modelId="{C832756E-E4AD-44C2-A45E-870CAF820A19}" srcId="{EB3EB587-68E7-4430-84C4-FEB4D2BEDD08}" destId="{0B8D5BE4-F570-4147-A699-2E5296C0CD60}" srcOrd="0" destOrd="0" parTransId="{2191D767-9988-4203-8E8A-A80131AAD0E9}" sibTransId="{42841B1B-3A18-4D10-911C-9735A7D3615D}"/>
    <dgm:cxn modelId="{B292865A-90C3-4748-92C7-FC21A3A5BFB3}" srcId="{7CFC3B2B-1F43-4911-BFF4-E47FFA95074C}" destId="{D0B7C324-B1AC-4DFD-AAE3-378FFF46896E}" srcOrd="0" destOrd="0" parTransId="{7D1B5F34-ACF5-4549-9262-653BF3E0F992}" sibTransId="{87AB6BEB-F29D-4714-94C4-07B53B5CD725}"/>
    <dgm:cxn modelId="{5BE8AD80-B2FE-4A24-8574-F1B734DF0F55}" type="presOf" srcId="{B7B43594-AC93-455A-81E6-A486E77A7951}" destId="{0C727B3A-A253-4A6F-865F-F33CE81CAAF2}" srcOrd="0" destOrd="0" presId="urn:microsoft.com/office/officeart/2005/8/layout/chevron2"/>
    <dgm:cxn modelId="{1690598F-AD8A-4110-A45B-031ACA9DF13D}" type="presOf" srcId="{EB3EB587-68E7-4430-84C4-FEB4D2BEDD08}" destId="{59646D84-CAD7-4B1E-B88A-DC8BEBCC3D73}" srcOrd="0" destOrd="0" presId="urn:microsoft.com/office/officeart/2005/8/layout/chevron2"/>
    <dgm:cxn modelId="{2906CABF-970F-49D1-985E-0D85F07405B8}" srcId="{F63CC461-7411-4523-ACBB-68E7121D3EE6}" destId="{B7B43594-AC93-455A-81E6-A486E77A7951}" srcOrd="0" destOrd="0" parTransId="{0DB0BFE9-3163-4376-9D61-752705F3D9F2}" sibTransId="{9423D106-C3D8-4403-8D61-BA291DE8C125}"/>
    <dgm:cxn modelId="{435FBEE4-C51E-4D8E-AC17-0AB86ED9A65B}" type="presOf" srcId="{7CFC3B2B-1F43-4911-BFF4-E47FFA95074C}" destId="{61C3AE46-6400-4DF3-8447-44E6B842D24C}" srcOrd="0" destOrd="0" presId="urn:microsoft.com/office/officeart/2005/8/layout/chevron2"/>
    <dgm:cxn modelId="{88284B21-E060-4FAA-A438-37E53D66894B}" type="presParOf" srcId="{C33E4643-DF50-4C3B-92C0-E83FD3D2C9D2}" destId="{BE3DAB71-6335-4674-85D6-32BE113BE872}" srcOrd="0" destOrd="0" presId="urn:microsoft.com/office/officeart/2005/8/layout/chevron2"/>
    <dgm:cxn modelId="{C40A30E8-FC7D-4A00-A42A-0F34122013FA}" type="presParOf" srcId="{BE3DAB71-6335-4674-85D6-32BE113BE872}" destId="{CC2EA18B-A89C-42C4-B1F1-CA751DC8B396}" srcOrd="0" destOrd="0" presId="urn:microsoft.com/office/officeart/2005/8/layout/chevron2"/>
    <dgm:cxn modelId="{A01EEA41-080C-4F4C-BD1C-6DF36D006809}" type="presParOf" srcId="{BE3DAB71-6335-4674-85D6-32BE113BE872}" destId="{0C727B3A-A253-4A6F-865F-F33CE81CAAF2}" srcOrd="1" destOrd="0" presId="urn:microsoft.com/office/officeart/2005/8/layout/chevron2"/>
    <dgm:cxn modelId="{C16489F6-23C7-4B0E-9A06-FFEEE7FAC1A7}" type="presParOf" srcId="{C33E4643-DF50-4C3B-92C0-E83FD3D2C9D2}" destId="{9D055A40-CB2B-4FE4-BA0B-2524592FCA36}" srcOrd="1" destOrd="0" presId="urn:microsoft.com/office/officeart/2005/8/layout/chevron2"/>
    <dgm:cxn modelId="{086F14BD-6C51-47EC-A906-02D631A66448}" type="presParOf" srcId="{C33E4643-DF50-4C3B-92C0-E83FD3D2C9D2}" destId="{22DAC3D8-F759-4569-AA89-0DE7A5252E97}" srcOrd="2" destOrd="0" presId="urn:microsoft.com/office/officeart/2005/8/layout/chevron2"/>
    <dgm:cxn modelId="{E84F17C7-F1EF-4261-BBAA-B6DBCB0AFFE1}" type="presParOf" srcId="{22DAC3D8-F759-4569-AA89-0DE7A5252E97}" destId="{61C3AE46-6400-4DF3-8447-44E6B842D24C}" srcOrd="0" destOrd="0" presId="urn:microsoft.com/office/officeart/2005/8/layout/chevron2"/>
    <dgm:cxn modelId="{BE64CBE9-4541-4EE0-B33C-2022512DA9AA}" type="presParOf" srcId="{22DAC3D8-F759-4569-AA89-0DE7A5252E97}" destId="{29749315-EA10-4413-94CE-9273C2D149CB}" srcOrd="1" destOrd="0" presId="urn:microsoft.com/office/officeart/2005/8/layout/chevron2"/>
    <dgm:cxn modelId="{683B98DE-2D38-46C5-AD53-C71B366FF1C1}" type="presParOf" srcId="{C33E4643-DF50-4C3B-92C0-E83FD3D2C9D2}" destId="{0C0AC1AA-34AD-4D05-8733-649B26F71710}" srcOrd="3" destOrd="0" presId="urn:microsoft.com/office/officeart/2005/8/layout/chevron2"/>
    <dgm:cxn modelId="{5792C4CB-C791-4870-95E0-42B5D2DB0A65}" type="presParOf" srcId="{C33E4643-DF50-4C3B-92C0-E83FD3D2C9D2}" destId="{6AF708FC-23E7-4C4A-B87C-F7FE4F15127F}" srcOrd="4" destOrd="0" presId="urn:microsoft.com/office/officeart/2005/8/layout/chevron2"/>
    <dgm:cxn modelId="{BF7A4D8A-4E79-4E5E-91E1-A1A1DC30E23E}" type="presParOf" srcId="{6AF708FC-23E7-4C4A-B87C-F7FE4F15127F}" destId="{59646D84-CAD7-4B1E-B88A-DC8BEBCC3D73}" srcOrd="0" destOrd="0" presId="urn:microsoft.com/office/officeart/2005/8/layout/chevron2"/>
    <dgm:cxn modelId="{154A08D2-06B7-4D80-A8DE-849930956A41}" type="presParOf" srcId="{6AF708FC-23E7-4C4A-B87C-F7FE4F15127F}" destId="{A507150A-981F-4670-93E4-8D1111E271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CD38-699D-4A20-A438-C26F5043473E}">
      <dsp:nvSpPr>
        <dsp:cNvPr id="0" name=""/>
        <dsp:cNvSpPr/>
      </dsp:nvSpPr>
      <dsp:spPr>
        <a:xfrm rot="5400000">
          <a:off x="-168685" y="172209"/>
          <a:ext cx="1124572" cy="787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</a:t>
          </a:r>
        </a:p>
      </dsp:txBody>
      <dsp:txXfrm rot="-5400000">
        <a:off x="1" y="397123"/>
        <a:ext cx="787200" cy="337372"/>
      </dsp:txXfrm>
    </dsp:sp>
    <dsp:sp modelId="{F9B92CD7-CFE0-4261-BE8C-245547A88ADA}">
      <dsp:nvSpPr>
        <dsp:cNvPr id="0" name=""/>
        <dsp:cNvSpPr/>
      </dsp:nvSpPr>
      <dsp:spPr>
        <a:xfrm rot="5400000">
          <a:off x="2884565" y="-2097364"/>
          <a:ext cx="730972" cy="49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Интерес к социальному проектированию</a:t>
          </a:r>
        </a:p>
      </dsp:txBody>
      <dsp:txXfrm rot="-5400000">
        <a:off x="787201" y="35683"/>
        <a:ext cx="4890018" cy="659606"/>
      </dsp:txXfrm>
    </dsp:sp>
    <dsp:sp modelId="{12E7B939-D052-4F7E-932D-0A8642CAC1AD}">
      <dsp:nvSpPr>
        <dsp:cNvPr id="0" name=""/>
        <dsp:cNvSpPr/>
      </dsp:nvSpPr>
      <dsp:spPr>
        <a:xfrm rot="5400000">
          <a:off x="-168685" y="1180108"/>
          <a:ext cx="1124572" cy="787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</a:t>
          </a:r>
        </a:p>
      </dsp:txBody>
      <dsp:txXfrm rot="-5400000">
        <a:off x="1" y="1405022"/>
        <a:ext cx="787200" cy="337372"/>
      </dsp:txXfrm>
    </dsp:sp>
    <dsp:sp modelId="{781506FC-63F4-43A4-A40A-6F2C3F226B51}">
      <dsp:nvSpPr>
        <dsp:cNvPr id="0" name=""/>
        <dsp:cNvSpPr/>
      </dsp:nvSpPr>
      <dsp:spPr>
        <a:xfrm rot="5400000">
          <a:off x="2884565" y="-1085941"/>
          <a:ext cx="730972" cy="49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Теоретические знания</a:t>
          </a:r>
        </a:p>
      </dsp:txBody>
      <dsp:txXfrm rot="-5400000">
        <a:off x="787201" y="1047106"/>
        <a:ext cx="4890018" cy="659606"/>
      </dsp:txXfrm>
    </dsp:sp>
    <dsp:sp modelId="{6B1E35E8-A8A4-4E98-937F-91E69DFA406E}">
      <dsp:nvSpPr>
        <dsp:cNvPr id="0" name=""/>
        <dsp:cNvSpPr/>
      </dsp:nvSpPr>
      <dsp:spPr>
        <a:xfrm rot="5400000">
          <a:off x="-168685" y="2188007"/>
          <a:ext cx="1124572" cy="787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3</a:t>
          </a:r>
        </a:p>
      </dsp:txBody>
      <dsp:txXfrm rot="-5400000">
        <a:off x="1" y="2412921"/>
        <a:ext cx="787200" cy="337372"/>
      </dsp:txXfrm>
    </dsp:sp>
    <dsp:sp modelId="{666C3E85-EA86-4B4A-A4FD-3C4E9850EAD0}">
      <dsp:nvSpPr>
        <dsp:cNvPr id="0" name=""/>
        <dsp:cNvSpPr/>
      </dsp:nvSpPr>
      <dsp:spPr>
        <a:xfrm rot="5400000">
          <a:off x="2884565" y="-78042"/>
          <a:ext cx="730972" cy="49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Мотивация, креативные идеи, опыт</a:t>
          </a:r>
        </a:p>
      </dsp:txBody>
      <dsp:txXfrm rot="-5400000">
        <a:off x="787201" y="2055005"/>
        <a:ext cx="4890018" cy="659606"/>
      </dsp:txXfrm>
    </dsp:sp>
    <dsp:sp modelId="{B2E667A5-8928-4214-9ACB-EAD4593862C4}">
      <dsp:nvSpPr>
        <dsp:cNvPr id="0" name=""/>
        <dsp:cNvSpPr/>
      </dsp:nvSpPr>
      <dsp:spPr>
        <a:xfrm rot="5400000">
          <a:off x="-168685" y="3195906"/>
          <a:ext cx="1124572" cy="787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4</a:t>
          </a:r>
        </a:p>
      </dsp:txBody>
      <dsp:txXfrm rot="-5400000">
        <a:off x="1" y="3420820"/>
        <a:ext cx="787200" cy="337372"/>
      </dsp:txXfrm>
    </dsp:sp>
    <dsp:sp modelId="{5BE1CE17-5306-465F-B323-42F7F25D3497}">
      <dsp:nvSpPr>
        <dsp:cNvPr id="0" name=""/>
        <dsp:cNvSpPr/>
      </dsp:nvSpPr>
      <dsp:spPr>
        <a:xfrm rot="5400000">
          <a:off x="2884565" y="939907"/>
          <a:ext cx="730972" cy="49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Тренировка навыков</a:t>
          </a:r>
        </a:p>
      </dsp:txBody>
      <dsp:txXfrm rot="-5400000">
        <a:off x="787201" y="3072955"/>
        <a:ext cx="4890018" cy="659606"/>
      </dsp:txXfrm>
    </dsp:sp>
    <dsp:sp modelId="{C071E8D1-5536-423C-995C-09FD70D0614B}">
      <dsp:nvSpPr>
        <dsp:cNvPr id="0" name=""/>
        <dsp:cNvSpPr/>
      </dsp:nvSpPr>
      <dsp:spPr>
        <a:xfrm rot="5400000">
          <a:off x="-168685" y="4203805"/>
          <a:ext cx="1124572" cy="787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5</a:t>
          </a:r>
        </a:p>
      </dsp:txBody>
      <dsp:txXfrm rot="-5400000">
        <a:off x="1" y="4428719"/>
        <a:ext cx="787200" cy="337372"/>
      </dsp:txXfrm>
    </dsp:sp>
    <dsp:sp modelId="{C1526DE2-3666-46C3-AB0C-9C65DE11946C}">
      <dsp:nvSpPr>
        <dsp:cNvPr id="0" name=""/>
        <dsp:cNvSpPr/>
      </dsp:nvSpPr>
      <dsp:spPr>
        <a:xfrm rot="5400000">
          <a:off x="2884565" y="1937755"/>
          <a:ext cx="730972" cy="4925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успешных практик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7201" y="4070803"/>
        <a:ext cx="4890018" cy="659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1A0F9-7FAC-45D2-8D15-E97B20936DC1}">
      <dsp:nvSpPr>
        <dsp:cNvPr id="0" name=""/>
        <dsp:cNvSpPr/>
      </dsp:nvSpPr>
      <dsp:spPr>
        <a:xfrm rot="5400000">
          <a:off x="-168629" y="180318"/>
          <a:ext cx="1124196" cy="786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1" y="405158"/>
        <a:ext cx="786937" cy="337259"/>
      </dsp:txXfrm>
    </dsp:sp>
    <dsp:sp modelId="{71DCCB35-DFDE-46DD-9E19-C4D6DA003271}">
      <dsp:nvSpPr>
        <dsp:cNvPr id="0" name=""/>
        <dsp:cNvSpPr/>
      </dsp:nvSpPr>
      <dsp:spPr>
        <a:xfrm rot="5400000">
          <a:off x="2742788" y="-1944162"/>
          <a:ext cx="730727" cy="464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Опыт разработки инклюзивных проектов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938" y="47359"/>
        <a:ext cx="4606758" cy="659385"/>
      </dsp:txXfrm>
    </dsp:sp>
    <dsp:sp modelId="{1A64A85A-D067-4345-952B-3667AFA45828}">
      <dsp:nvSpPr>
        <dsp:cNvPr id="0" name=""/>
        <dsp:cNvSpPr/>
      </dsp:nvSpPr>
      <dsp:spPr>
        <a:xfrm rot="5400000">
          <a:off x="-168629" y="1253966"/>
          <a:ext cx="1124196" cy="786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1478806"/>
        <a:ext cx="786937" cy="337259"/>
      </dsp:txXfrm>
    </dsp:sp>
    <dsp:sp modelId="{0CBA5ECC-B88F-4150-AC21-3D3372E47F98}">
      <dsp:nvSpPr>
        <dsp:cNvPr id="0" name=""/>
        <dsp:cNvSpPr/>
      </dsp:nvSpPr>
      <dsp:spPr>
        <a:xfrm rot="5400000">
          <a:off x="2678623" y="-870513"/>
          <a:ext cx="859058" cy="464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Оценка работы и обратная связь от экспертов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938" y="1063108"/>
        <a:ext cx="4600493" cy="775186"/>
      </dsp:txXfrm>
    </dsp:sp>
    <dsp:sp modelId="{A0A43C99-489F-4FD1-8C62-06E5C1D64E36}">
      <dsp:nvSpPr>
        <dsp:cNvPr id="0" name=""/>
        <dsp:cNvSpPr/>
      </dsp:nvSpPr>
      <dsp:spPr>
        <a:xfrm rot="5400000">
          <a:off x="-168629" y="2263449"/>
          <a:ext cx="1124196" cy="786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sp:txBody>
      <dsp:txXfrm rot="-5400000">
        <a:off x="1" y="2488289"/>
        <a:ext cx="786937" cy="337259"/>
      </dsp:txXfrm>
    </dsp:sp>
    <dsp:sp modelId="{1F3B1362-C600-4D29-B9BF-2664BCA0CEFD}">
      <dsp:nvSpPr>
        <dsp:cNvPr id="0" name=""/>
        <dsp:cNvSpPr/>
      </dsp:nvSpPr>
      <dsp:spPr>
        <a:xfrm rot="5400000">
          <a:off x="2742788" y="138969"/>
          <a:ext cx="730727" cy="464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Наставничество,  работа в команде, акселерация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938" y="2130491"/>
        <a:ext cx="4606758" cy="659385"/>
      </dsp:txXfrm>
    </dsp:sp>
    <dsp:sp modelId="{FE1A778E-8B2E-4C28-ABEC-7BD359F24070}">
      <dsp:nvSpPr>
        <dsp:cNvPr id="0" name=""/>
        <dsp:cNvSpPr/>
      </dsp:nvSpPr>
      <dsp:spPr>
        <a:xfrm rot="5400000">
          <a:off x="-168629" y="3272932"/>
          <a:ext cx="1124196" cy="786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</dsp:txBody>
      <dsp:txXfrm rot="-5400000">
        <a:off x="1" y="3497772"/>
        <a:ext cx="786937" cy="337259"/>
      </dsp:txXfrm>
    </dsp:sp>
    <dsp:sp modelId="{ECF457B9-AE54-43A0-993B-B1FF119976BE}">
      <dsp:nvSpPr>
        <dsp:cNvPr id="0" name=""/>
        <dsp:cNvSpPr/>
      </dsp:nvSpPr>
      <dsp:spPr>
        <a:xfrm rot="5400000">
          <a:off x="2742788" y="1148452"/>
          <a:ext cx="730727" cy="464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Публичная презентация проектов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6938" y="3139974"/>
        <a:ext cx="4606758" cy="659385"/>
      </dsp:txXfrm>
    </dsp:sp>
    <dsp:sp modelId="{0DD9B4E3-FCB2-457D-AE4E-49C905C3A1E0}">
      <dsp:nvSpPr>
        <dsp:cNvPr id="0" name=""/>
        <dsp:cNvSpPr/>
      </dsp:nvSpPr>
      <dsp:spPr>
        <a:xfrm rot="5400000">
          <a:off x="-168629" y="4282415"/>
          <a:ext cx="1124196" cy="786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10</a:t>
          </a:r>
        </a:p>
      </dsp:txBody>
      <dsp:txXfrm rot="-5400000">
        <a:off x="1" y="4507255"/>
        <a:ext cx="786937" cy="337259"/>
      </dsp:txXfrm>
    </dsp:sp>
    <dsp:sp modelId="{53FFB060-855C-445B-BF6C-43DC2E606331}">
      <dsp:nvSpPr>
        <dsp:cNvPr id="0" name=""/>
        <dsp:cNvSpPr/>
      </dsp:nvSpPr>
      <dsp:spPr>
        <a:xfrm rot="5400000">
          <a:off x="2742788" y="2157934"/>
          <a:ext cx="730727" cy="4642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проектов, апробация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786938" y="4149456"/>
        <a:ext cx="4606758" cy="659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EA18B-A89C-42C4-B1F1-CA751DC8B396}">
      <dsp:nvSpPr>
        <dsp:cNvPr id="0" name=""/>
        <dsp:cNvSpPr/>
      </dsp:nvSpPr>
      <dsp:spPr>
        <a:xfrm rot="5400000">
          <a:off x="-278662" y="279036"/>
          <a:ext cx="1857746" cy="1300422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1</a:t>
          </a:r>
        </a:p>
      </dsp:txBody>
      <dsp:txXfrm rot="-5400000">
        <a:off x="0" y="650585"/>
        <a:ext cx="1300422" cy="557324"/>
      </dsp:txXfrm>
    </dsp:sp>
    <dsp:sp modelId="{0C727B3A-A253-4A6F-865F-F33CE81CAAF2}">
      <dsp:nvSpPr>
        <dsp:cNvPr id="0" name=""/>
        <dsp:cNvSpPr/>
      </dsp:nvSpPr>
      <dsp:spPr>
        <a:xfrm rot="5400000">
          <a:off x="4034477" y="-2733679"/>
          <a:ext cx="1207535" cy="6675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"/>
          </a:pPr>
          <a:r>
            <a:rPr lang="ru-RU" sz="23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Созданы условия для самореализации инициатив молодежи, в том числе с ОВЗ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kern="1200" dirty="0"/>
        </a:p>
      </dsp:txBody>
      <dsp:txXfrm rot="-5400000">
        <a:off x="1300423" y="59322"/>
        <a:ext cx="6616697" cy="1089641"/>
      </dsp:txXfrm>
    </dsp:sp>
    <dsp:sp modelId="{61C3AE46-6400-4DF3-8447-44E6B842D24C}">
      <dsp:nvSpPr>
        <dsp:cNvPr id="0" name=""/>
        <dsp:cNvSpPr/>
      </dsp:nvSpPr>
      <dsp:spPr>
        <a:xfrm rot="5400000">
          <a:off x="-278662" y="1945058"/>
          <a:ext cx="1857746" cy="1300422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2</a:t>
          </a:r>
        </a:p>
      </dsp:txBody>
      <dsp:txXfrm rot="-5400000">
        <a:off x="0" y="2316607"/>
        <a:ext cx="1300422" cy="557324"/>
      </dsp:txXfrm>
    </dsp:sp>
    <dsp:sp modelId="{29749315-EA10-4413-94CE-9273C2D149CB}">
      <dsp:nvSpPr>
        <dsp:cNvPr id="0" name=""/>
        <dsp:cNvSpPr/>
      </dsp:nvSpPr>
      <dsp:spPr>
        <a:xfrm rot="5400000">
          <a:off x="4034477" y="-1067657"/>
          <a:ext cx="1207535" cy="6675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Разработаны и реализованы социальные проекты  в инклюзивных командах</a:t>
          </a:r>
          <a:endParaRPr lang="ru-RU" sz="2300" kern="1200" dirty="0"/>
        </a:p>
      </dsp:txBody>
      <dsp:txXfrm rot="-5400000">
        <a:off x="1300423" y="1725344"/>
        <a:ext cx="6616697" cy="1089641"/>
      </dsp:txXfrm>
    </dsp:sp>
    <dsp:sp modelId="{59646D84-CAD7-4B1E-B88A-DC8BEBCC3D73}">
      <dsp:nvSpPr>
        <dsp:cNvPr id="0" name=""/>
        <dsp:cNvSpPr/>
      </dsp:nvSpPr>
      <dsp:spPr>
        <a:xfrm rot="5400000">
          <a:off x="-270274" y="3552356"/>
          <a:ext cx="1857746" cy="1300422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3</a:t>
          </a:r>
        </a:p>
      </dsp:txBody>
      <dsp:txXfrm rot="-5400000">
        <a:off x="8388" y="3923905"/>
        <a:ext cx="1300422" cy="557324"/>
      </dsp:txXfrm>
    </dsp:sp>
    <dsp:sp modelId="{A507150A-981F-4670-93E4-8D1111E271D6}">
      <dsp:nvSpPr>
        <dsp:cNvPr id="0" name=""/>
        <dsp:cNvSpPr/>
      </dsp:nvSpPr>
      <dsp:spPr>
        <a:xfrm rot="5400000">
          <a:off x="4034477" y="547007"/>
          <a:ext cx="1207535" cy="6675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Апробирована модель вовлечения молодежи с ОВЗ в общественную деятельность и социальное проектирование</a:t>
          </a:r>
          <a:endParaRPr lang="ru-RU" sz="2300" kern="1200" dirty="0"/>
        </a:p>
      </dsp:txBody>
      <dsp:txXfrm rot="-5400000">
        <a:off x="1300423" y="3340009"/>
        <a:ext cx="6616697" cy="108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F9C0A-80C9-4326-A781-4C1827C58D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53A6C-CD81-479B-8F9F-A71AC710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58202-8E8F-4AE8-B835-7E5F42FE1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17A268-2D35-4BBA-BF6A-962E6B85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B4DBA7-4828-4ACF-9D32-9F8BECB3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1CC-D2B4-4403-B051-0A551840EB8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97D18-79B2-48C0-8DF3-4CFFFC78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DD1E3-5044-4E1E-915D-F9344ECF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29E5-4835-4ADF-8280-4B33FFDE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e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g"/><Relationship Id="rId3" Type="http://schemas.openxmlformats.org/officeDocument/2006/relationships/image" Target="../media/image57.svg"/><Relationship Id="rId7" Type="http://schemas.openxmlformats.org/officeDocument/2006/relationships/image" Target="../media/image87.svg"/><Relationship Id="rId12" Type="http://schemas.openxmlformats.org/officeDocument/2006/relationships/image" Target="../media/image92.jpg"/><Relationship Id="rId2" Type="http://schemas.openxmlformats.org/officeDocument/2006/relationships/image" Target="../media/image56.png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85.svg"/><Relationship Id="rId15" Type="http://schemas.openxmlformats.org/officeDocument/2006/relationships/image" Target="../media/image95.png"/><Relationship Id="rId10" Type="http://schemas.openxmlformats.org/officeDocument/2006/relationships/image" Target="../media/image90.jpeg"/><Relationship Id="rId4" Type="http://schemas.openxmlformats.org/officeDocument/2006/relationships/image" Target="../media/image84.png"/><Relationship Id="rId9" Type="http://schemas.openxmlformats.org/officeDocument/2006/relationships/image" Target="../media/image89.svg"/><Relationship Id="rId14" Type="http://schemas.openxmlformats.org/officeDocument/2006/relationships/image" Target="../media/image9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just_a_twinkle" TargetMode="External"/><Relationship Id="rId3" Type="http://schemas.openxmlformats.org/officeDocument/2006/relationships/hyperlink" Target="https://vk.com/vlad_ustelemov" TargetMode="External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annsmile95" TargetMode="External"/><Relationship Id="rId5" Type="http://schemas.openxmlformats.org/officeDocument/2006/relationships/image" Target="../media/image98.jpg"/><Relationship Id="rId10" Type="http://schemas.openxmlformats.org/officeDocument/2006/relationships/image" Target="../media/image101.jpeg"/><Relationship Id="rId4" Type="http://schemas.openxmlformats.org/officeDocument/2006/relationships/image" Target="../media/image97.jpeg"/><Relationship Id="rId9" Type="http://schemas.openxmlformats.org/officeDocument/2006/relationships/image" Target="../media/image10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24" Type="http://schemas.openxmlformats.org/officeDocument/2006/relationships/image" Target="../media/image43.sv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sv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Relationship Id="rId27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68.png"/><Relationship Id="rId3" Type="http://schemas.openxmlformats.org/officeDocument/2006/relationships/image" Target="../media/image53.svg"/><Relationship Id="rId21" Type="http://schemas.openxmlformats.org/officeDocument/2006/relationships/image" Target="../media/image71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7.svg"/><Relationship Id="rId25" Type="http://schemas.openxmlformats.org/officeDocument/2006/relationships/image" Target="../media/image75.sv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24" Type="http://schemas.openxmlformats.org/officeDocument/2006/relationships/image" Target="../media/image74.pn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23" Type="http://schemas.openxmlformats.org/officeDocument/2006/relationships/image" Target="../media/image73.svg"/><Relationship Id="rId10" Type="http://schemas.openxmlformats.org/officeDocument/2006/relationships/image" Target="../media/image60.png"/><Relationship Id="rId19" Type="http://schemas.openxmlformats.org/officeDocument/2006/relationships/image" Target="../media/image69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hebobraz.cap.ru/Content2018/news/201810/05/Original/estj_ideya.jpg">
            <a:extLst>
              <a:ext uri="{FF2B5EF4-FFF2-40B4-BE49-F238E27FC236}">
                <a16:creationId xmlns:a16="http://schemas.microsoft.com/office/drawing/2014/main" id="{2750F3E1-85E5-4C98-AB1F-844916A29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9236" r="20966" b="24"/>
          <a:stretch/>
        </p:blipFill>
        <p:spPr bwMode="auto">
          <a:xfrm>
            <a:off x="6362700" y="616289"/>
            <a:ext cx="5762625" cy="62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5;p1">
            <a:extLst>
              <a:ext uri="{FF2B5EF4-FFF2-40B4-BE49-F238E27FC236}">
                <a16:creationId xmlns:a16="http://schemas.microsoft.com/office/drawing/2014/main" id="{BA19AE43-80DA-4132-80DE-9AA9DB46A20A}"/>
              </a:ext>
            </a:extLst>
          </p:cNvPr>
          <p:cNvSpPr txBox="1">
            <a:spLocks/>
          </p:cNvSpPr>
          <p:nvPr/>
        </p:nvSpPr>
        <p:spPr>
          <a:xfrm>
            <a:off x="648808" y="998752"/>
            <a:ext cx="6879044" cy="140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Санкт-Петербургский форум</a:t>
            </a:r>
          </a:p>
          <a:p>
            <a:pPr marL="0" indent="0" algn="l">
              <a:lnSpc>
                <a:spcPct val="13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социального проектирования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70683-7689-424B-BBD4-86808EA9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69966"/>
            <a:ext cx="7800374" cy="6428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проекта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00FA8C-E001-4F3A-AC34-D9A7F7F9F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1" y="1200453"/>
            <a:ext cx="2311002" cy="3077646"/>
          </a:xfr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CE28EC4A-FD2E-4147-8740-7A41F20F4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2" y="4445756"/>
            <a:ext cx="3430727" cy="20813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7097E-1F03-423F-858E-8C0959DF8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859" y="1141233"/>
            <a:ext cx="2022409" cy="28603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8F3E30-EF52-4570-871F-1544E0BB6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689" y="1200453"/>
            <a:ext cx="2100233" cy="29195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7E00C7-8A8A-4290-8AFA-39EE13EBA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098" y="1141233"/>
            <a:ext cx="2106337" cy="2978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4C797E-5DAF-4D54-81BB-9B85FE6B8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979" y="4405525"/>
            <a:ext cx="3005910" cy="2212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212D8-10D4-4490-830C-DF5D9D697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844" y="1024352"/>
            <a:ext cx="2314830" cy="32717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44BA15-E810-42F4-B35F-E1E235CA0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583" y="4445756"/>
            <a:ext cx="3068909" cy="21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7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за данных">
            <a:extLst>
              <a:ext uri="{FF2B5EF4-FFF2-40B4-BE49-F238E27FC236}">
                <a16:creationId xmlns:a16="http://schemas.microsoft.com/office/drawing/2014/main" id="{375EC364-2086-438F-BA1C-9AA05B9A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7" y="1873158"/>
            <a:ext cx="900000" cy="900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BB847F-7DF2-4D44-AFF0-BFABF61C659A}"/>
              </a:ext>
            </a:extLst>
          </p:cNvPr>
          <p:cNvSpPr/>
          <p:nvPr/>
        </p:nvSpPr>
        <p:spPr>
          <a:xfrm>
            <a:off x="1017948" y="2907743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Грант 150 000 р. </a:t>
            </a:r>
            <a:endParaRPr lang="ru-RU" dirty="0"/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B2620122-6F7E-467E-B730-9B2FC38819E0}"/>
              </a:ext>
            </a:extLst>
          </p:cNvPr>
          <p:cNvSpPr/>
          <p:nvPr/>
        </p:nvSpPr>
        <p:spPr>
          <a:xfrm>
            <a:off x="2814311" y="1950471"/>
            <a:ext cx="720000" cy="720000"/>
          </a:xfrm>
          <a:prstGeom prst="mathPlus">
            <a:avLst>
              <a:gd name="adj1" fmla="val 18007"/>
            </a:avLst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Суд">
            <a:extLst>
              <a:ext uri="{FF2B5EF4-FFF2-40B4-BE49-F238E27FC236}">
                <a16:creationId xmlns:a16="http://schemas.microsoft.com/office/drawing/2014/main" id="{1F61CB26-EA0F-45A7-807A-815C09435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7716" y="1772139"/>
            <a:ext cx="900000" cy="900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4F9E60-FBF9-408C-BD4B-7C5B2653EBD6}"/>
              </a:ext>
            </a:extLst>
          </p:cNvPr>
          <p:cNvSpPr/>
          <p:nvPr/>
        </p:nvSpPr>
        <p:spPr>
          <a:xfrm>
            <a:off x="3686815" y="2800022"/>
            <a:ext cx="130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аренды</a:t>
            </a:r>
            <a:endParaRPr lang="ru-RU" dirty="0"/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D4BAC1A7-CD0C-4950-8E07-BB179EA5E294}"/>
              </a:ext>
            </a:extLst>
          </p:cNvPr>
          <p:cNvSpPr/>
          <p:nvPr/>
        </p:nvSpPr>
        <p:spPr>
          <a:xfrm>
            <a:off x="5210735" y="1963158"/>
            <a:ext cx="720000" cy="720000"/>
          </a:xfrm>
          <a:prstGeom prst="mathPlus">
            <a:avLst>
              <a:gd name="adj1" fmla="val 18007"/>
            </a:avLst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ервировка стола">
            <a:extLst>
              <a:ext uri="{FF2B5EF4-FFF2-40B4-BE49-F238E27FC236}">
                <a16:creationId xmlns:a16="http://schemas.microsoft.com/office/drawing/2014/main" id="{B86F5EE3-BCB7-4E71-8CD4-13CDD3C7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6782" y="1828231"/>
            <a:ext cx="900000" cy="900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60C76E-7777-4FAD-BD7B-65BDB4BA3E51}"/>
              </a:ext>
            </a:extLst>
          </p:cNvPr>
          <p:cNvSpPr/>
          <p:nvPr/>
        </p:nvSpPr>
        <p:spPr>
          <a:xfrm>
            <a:off x="6387607" y="2793259"/>
            <a:ext cx="126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Спонсорская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поддержка</a:t>
            </a:r>
            <a:endParaRPr lang="ru-RU" dirty="0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DE580625-FD74-47AB-A56B-AC22E82DD3C0}"/>
              </a:ext>
            </a:extLst>
          </p:cNvPr>
          <p:cNvSpPr/>
          <p:nvPr/>
        </p:nvSpPr>
        <p:spPr>
          <a:xfrm>
            <a:off x="8177126" y="1974334"/>
            <a:ext cx="720000" cy="720000"/>
          </a:xfrm>
          <a:prstGeom prst="mathPlus">
            <a:avLst>
              <a:gd name="adj1" fmla="val 18007"/>
            </a:avLst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Сердце с пульсом">
            <a:extLst>
              <a:ext uri="{FF2B5EF4-FFF2-40B4-BE49-F238E27FC236}">
                <a16:creationId xmlns:a16="http://schemas.microsoft.com/office/drawing/2014/main" id="{D1DA3867-61AF-44DB-940A-9F5C04FF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1761" y="1794334"/>
            <a:ext cx="900000" cy="900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788CEA-0A01-4503-91DB-DA4075264DC1}"/>
              </a:ext>
            </a:extLst>
          </p:cNvPr>
          <p:cNvSpPr/>
          <p:nvPr/>
        </p:nvSpPr>
        <p:spPr>
          <a:xfrm>
            <a:off x="9275848" y="2672281"/>
            <a:ext cx="134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Оргкоманда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наставники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0CFD3C04-A37F-4674-A11D-BD9210AAF0B8}"/>
              </a:ext>
            </a:extLst>
          </p:cNvPr>
          <p:cNvSpPr/>
          <p:nvPr/>
        </p:nvSpPr>
        <p:spPr>
          <a:xfrm>
            <a:off x="1267521" y="3446981"/>
            <a:ext cx="720000" cy="720000"/>
          </a:xfrm>
          <a:prstGeom prst="downArrow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B3CAEFA8-602B-4F00-9E3F-A4571BA58467}"/>
              </a:ext>
            </a:extLst>
          </p:cNvPr>
          <p:cNvSpPr/>
          <p:nvPr/>
        </p:nvSpPr>
        <p:spPr>
          <a:xfrm>
            <a:off x="3978886" y="3547358"/>
            <a:ext cx="720000" cy="720000"/>
          </a:xfrm>
          <a:prstGeom prst="downArrow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2B5364C-17D9-4AB1-B0B6-9E5801CA13E7}"/>
              </a:ext>
            </a:extLst>
          </p:cNvPr>
          <p:cNvSpPr/>
          <p:nvPr/>
        </p:nvSpPr>
        <p:spPr>
          <a:xfrm>
            <a:off x="6660153" y="3602696"/>
            <a:ext cx="720000" cy="720000"/>
          </a:xfrm>
          <a:prstGeom prst="downArrow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BA83174D-1322-47CC-98A5-1391A8198321}"/>
              </a:ext>
            </a:extLst>
          </p:cNvPr>
          <p:cNvSpPr/>
          <p:nvPr/>
        </p:nvSpPr>
        <p:spPr>
          <a:xfrm>
            <a:off x="9670324" y="3446981"/>
            <a:ext cx="720000" cy="720000"/>
          </a:xfrm>
          <a:prstGeom prst="downArrow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A4EA75C-7A0E-40E1-9E43-4F82950701BC}"/>
              </a:ext>
            </a:extLst>
          </p:cNvPr>
          <p:cNvSpPr/>
          <p:nvPr/>
        </p:nvSpPr>
        <p:spPr>
          <a:xfrm>
            <a:off x="9257537" y="4267358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Волонтеры</a:t>
            </a:r>
          </a:p>
          <a:p>
            <a:pPr algn="ctr"/>
            <a:r>
              <a:rPr lang="ru-RU" dirty="0"/>
              <a:t>Услуги спикеров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8F102D-C75F-420C-A175-BCA9E6AE5E56}"/>
              </a:ext>
            </a:extLst>
          </p:cNvPr>
          <p:cNvSpPr/>
          <p:nvPr/>
        </p:nvSpPr>
        <p:spPr>
          <a:xfrm>
            <a:off x="6241343" y="4445685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Питание и  подарки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8CBB00A-CF1B-4344-BE7E-F22DD0517ECF}"/>
              </a:ext>
            </a:extLst>
          </p:cNvPr>
          <p:cNvSpPr/>
          <p:nvPr/>
        </p:nvSpPr>
        <p:spPr>
          <a:xfrm>
            <a:off x="3686815" y="4322696"/>
            <a:ext cx="14141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Помещение</a:t>
            </a:r>
          </a:p>
          <a:p>
            <a:pPr algn="ctr"/>
            <a:r>
              <a:rPr lang="ru-RU" dirty="0"/>
              <a:t>Оборудование</a:t>
            </a:r>
          </a:p>
          <a:p>
            <a:pPr algn="ctr"/>
            <a:r>
              <a:rPr lang="ru-RU" dirty="0"/>
              <a:t>Мебель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DCF838-A90A-437B-AFDE-9865EFD64D36}"/>
              </a:ext>
            </a:extLst>
          </p:cNvPr>
          <p:cNvSpPr/>
          <p:nvPr/>
        </p:nvSpPr>
        <p:spPr>
          <a:xfrm>
            <a:off x="503255" y="4322696"/>
            <a:ext cx="2244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Расходные </a:t>
            </a:r>
          </a:p>
          <a:p>
            <a:pPr algn="ctr"/>
            <a:r>
              <a:rPr lang="ru-RU" dirty="0"/>
              <a:t>Материалы, </a:t>
            </a:r>
          </a:p>
          <a:p>
            <a:pPr algn="ctr"/>
            <a:r>
              <a:rPr lang="ru-RU" dirty="0"/>
              <a:t> финансы </a:t>
            </a:r>
          </a:p>
        </p:txBody>
      </p:sp>
      <p:sp>
        <p:nvSpPr>
          <p:cNvPr id="27" name="Google Shape;173;p10">
            <a:extLst>
              <a:ext uri="{FF2B5EF4-FFF2-40B4-BE49-F238E27FC236}">
                <a16:creationId xmlns:a16="http://schemas.microsoft.com/office/drawing/2014/main" id="{18595CFF-9207-4471-AF3A-5DA38078F6FD}"/>
              </a:ext>
            </a:extLst>
          </p:cNvPr>
          <p:cNvSpPr txBox="1">
            <a:spLocks/>
          </p:cNvSpPr>
          <p:nvPr/>
        </p:nvSpPr>
        <p:spPr>
          <a:xfrm>
            <a:off x="838200" y="419937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Бюджет проекта и партнеры </a:t>
            </a:r>
          </a:p>
        </p:txBody>
      </p:sp>
      <p:cxnSp>
        <p:nvCxnSpPr>
          <p:cNvPr id="29" name="Google Shape;176;p10">
            <a:extLst>
              <a:ext uri="{FF2B5EF4-FFF2-40B4-BE49-F238E27FC236}">
                <a16:creationId xmlns:a16="http://schemas.microsoft.com/office/drawing/2014/main" id="{D9BC79B7-7A1D-4F38-97DC-F2E509C6D549}"/>
              </a:ext>
            </a:extLst>
          </p:cNvPr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Picture 4" descr="https://sun9-17.userapi.com/impf/c840134/v840134969/6c41b/icjiepwR2H8.jpg?size=1000x1000&amp;quality=96&amp;sign=4e666adddc26907f71830aeeea074de7&amp;type=album">
            <a:extLst>
              <a:ext uri="{FF2B5EF4-FFF2-40B4-BE49-F238E27FC236}">
                <a16:creationId xmlns:a16="http://schemas.microsoft.com/office/drawing/2014/main" id="{73839E40-D80A-4798-8CC6-33B1F2FF6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2" r="2885" b="22191"/>
          <a:stretch/>
        </p:blipFill>
        <p:spPr bwMode="auto">
          <a:xfrm>
            <a:off x="707756" y="5142059"/>
            <a:ext cx="1982140" cy="10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71D4DC4-A2AC-4947-91FC-C05C64024A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92" y="5162676"/>
            <a:ext cx="1165008" cy="1129248"/>
          </a:xfrm>
          <a:prstGeom prst="rect">
            <a:avLst/>
          </a:prstGeom>
        </p:spPr>
      </p:pic>
      <p:pic>
        <p:nvPicPr>
          <p:cNvPr id="33" name="Google Shape;86;p1">
            <a:extLst>
              <a:ext uri="{FF2B5EF4-FFF2-40B4-BE49-F238E27FC236}">
                <a16:creationId xmlns:a16="http://schemas.microsoft.com/office/drawing/2014/main" id="{31C25C80-C9A4-438C-AAA1-6F1BC9D7A40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80235" y="5309587"/>
            <a:ext cx="1414635" cy="74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6DEECC-6D92-4974-9B32-9D5EC765BF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74" y="4794363"/>
            <a:ext cx="1826208" cy="121747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7FBADE7-7130-4756-BFD3-011B38BFDAA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22005" r="11704" b="12913"/>
          <a:stretch/>
        </p:blipFill>
        <p:spPr>
          <a:xfrm>
            <a:off x="10220913" y="4803070"/>
            <a:ext cx="1690154" cy="1743630"/>
          </a:xfrm>
          <a:prstGeom prst="rect">
            <a:avLst/>
          </a:prstGeom>
        </p:spPr>
      </p:pic>
      <p:pic>
        <p:nvPicPr>
          <p:cNvPr id="3074" name="Picture 2" descr="https://www.brimo.cz/data/files/1588682750.png">
            <a:extLst>
              <a:ext uri="{FF2B5EF4-FFF2-40B4-BE49-F238E27FC236}">
                <a16:creationId xmlns:a16="http://schemas.microsoft.com/office/drawing/2014/main" id="{D19DC553-2A5B-42DB-8590-93631682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21" y="6051004"/>
            <a:ext cx="2465921" cy="5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8.userapi.com/impg/3FUP_CMU5S5iycJN3YjWd4eiQeBGO-bvS2UcQA/wB6_j2RwDRk.jpg?size=2159x2160&amp;quality=96&amp;sign=946bcf7ba2840748fe3ee6fc3ab0504d&amp;type=album">
            <a:extLst>
              <a:ext uri="{FF2B5EF4-FFF2-40B4-BE49-F238E27FC236}">
                <a16:creationId xmlns:a16="http://schemas.microsoft.com/office/drawing/2014/main" id="{34C513DE-9E79-4C93-AF44-7C1A4AB0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56" y="5162676"/>
            <a:ext cx="1165007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D9F98-44AF-49A5-AF89-8BF77E37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1"/>
            <a:ext cx="10515600" cy="11234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Бюджет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853A93B-0DAF-41BC-98A0-3F86B6DFF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29507"/>
              </p:ext>
            </p:extLst>
          </p:nvPr>
        </p:nvGraphicFramePr>
        <p:xfrm>
          <a:off x="520117" y="1388684"/>
          <a:ext cx="11140661" cy="4062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889">
                  <a:extLst>
                    <a:ext uri="{9D8B030D-6E8A-4147-A177-3AD203B41FA5}">
                      <a16:colId xmlns:a16="http://schemas.microsoft.com/office/drawing/2014/main" val="2244813534"/>
                    </a:ext>
                  </a:extLst>
                </a:gridCol>
                <a:gridCol w="4340392">
                  <a:extLst>
                    <a:ext uri="{9D8B030D-6E8A-4147-A177-3AD203B41FA5}">
                      <a16:colId xmlns:a16="http://schemas.microsoft.com/office/drawing/2014/main" val="674231856"/>
                    </a:ext>
                  </a:extLst>
                </a:gridCol>
                <a:gridCol w="1797970">
                  <a:extLst>
                    <a:ext uri="{9D8B030D-6E8A-4147-A177-3AD203B41FA5}">
                      <a16:colId xmlns:a16="http://schemas.microsoft.com/office/drawing/2014/main" val="3257973139"/>
                    </a:ext>
                  </a:extLst>
                </a:gridCol>
                <a:gridCol w="1626734">
                  <a:extLst>
                    <a:ext uri="{9D8B030D-6E8A-4147-A177-3AD203B41FA5}">
                      <a16:colId xmlns:a16="http://schemas.microsoft.com/office/drawing/2014/main" val="2923437519"/>
                    </a:ext>
                  </a:extLst>
                </a:gridCol>
                <a:gridCol w="2874676">
                  <a:extLst>
                    <a:ext uri="{9D8B030D-6E8A-4147-A177-3AD203B41FA5}">
                      <a16:colId xmlns:a16="http://schemas.microsoft.com/office/drawing/2014/main" val="3809143885"/>
                    </a:ext>
                  </a:extLst>
                </a:gridCol>
              </a:tblGrid>
              <a:tr h="251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3990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расходов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Стоимость(ед.)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единиц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4229272"/>
                  </a:ext>
                </a:extLst>
              </a:tr>
              <a:tr h="34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4111146"/>
                  </a:ext>
                </a:extLst>
              </a:tr>
              <a:tr h="352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зала по договору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 (по договору)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0041791"/>
                  </a:ext>
                </a:extLst>
              </a:tr>
              <a:tr h="352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Обед (суп, второе, салат) и кофе-брейк (печенье + чай/кофе)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4525172"/>
                  </a:ext>
                </a:extLst>
              </a:tr>
              <a:tr h="33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спикеров, выступления артистов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 по договору, партнерству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11151"/>
                  </a:ext>
                </a:extLst>
              </a:tr>
              <a:tr h="24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Призы (брелок)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01487"/>
                  </a:ext>
                </a:extLst>
              </a:tr>
              <a:tr h="33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100 сертификатов и 50 благодарственных писем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2205962"/>
                  </a:ext>
                </a:extLst>
              </a:tr>
              <a:tr h="24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Изготовление баннера и пресс-вола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655107"/>
                  </a:ext>
                </a:extLst>
              </a:tr>
              <a:tr h="27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и декорации фотозоны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341964"/>
                  </a:ext>
                </a:extLst>
              </a:tr>
              <a:tr h="24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Печать листовок и афиш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4046134"/>
                  </a:ext>
                </a:extLst>
              </a:tr>
              <a:tr h="27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Бумага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7082584"/>
                  </a:ext>
                </a:extLst>
              </a:tr>
              <a:tr h="24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Ручки шариковые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32218"/>
                  </a:ext>
                </a:extLst>
              </a:tr>
              <a:tr h="273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Блокноты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9007630"/>
                  </a:ext>
                </a:extLst>
              </a:tr>
              <a:tr h="24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Краски акварельные 24 цвета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9172789"/>
                  </a:ext>
                </a:extLst>
              </a:tr>
              <a:tr h="25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Клей-карандаш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0819594"/>
                  </a:ext>
                </a:extLst>
              </a:tr>
              <a:tr h="42607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09349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4262C1-FD5A-4494-AA82-B761181A0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57382"/>
              </p:ext>
            </p:extLst>
          </p:nvPr>
        </p:nvGraphicFramePr>
        <p:xfrm>
          <a:off x="520116" y="5450866"/>
          <a:ext cx="11140660" cy="138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727">
                  <a:extLst>
                    <a:ext uri="{9D8B030D-6E8A-4147-A177-3AD203B41FA5}">
                      <a16:colId xmlns:a16="http://schemas.microsoft.com/office/drawing/2014/main" val="90641763"/>
                    </a:ext>
                  </a:extLst>
                </a:gridCol>
                <a:gridCol w="4300346">
                  <a:extLst>
                    <a:ext uri="{9D8B030D-6E8A-4147-A177-3AD203B41FA5}">
                      <a16:colId xmlns:a16="http://schemas.microsoft.com/office/drawing/2014/main" val="2535245747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3838214764"/>
                    </a:ext>
                  </a:extLst>
                </a:gridCol>
                <a:gridCol w="1593668">
                  <a:extLst>
                    <a:ext uri="{9D8B030D-6E8A-4147-A177-3AD203B41FA5}">
                      <a16:colId xmlns:a16="http://schemas.microsoft.com/office/drawing/2014/main" val="1391879847"/>
                    </a:ext>
                  </a:extLst>
                </a:gridCol>
                <a:gridCol w="2908662">
                  <a:extLst>
                    <a:ext uri="{9D8B030D-6E8A-4147-A177-3AD203B41FA5}">
                      <a16:colId xmlns:a16="http://schemas.microsoft.com/office/drawing/2014/main" val="64652888"/>
                    </a:ext>
                  </a:extLst>
                </a:gridCol>
              </a:tblGrid>
              <a:tr h="28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маркеров 4 цвета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08303"/>
                  </a:ext>
                </a:extLst>
              </a:tr>
              <a:tr h="242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Ножницы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6432492"/>
                  </a:ext>
                </a:extLst>
              </a:tr>
              <a:tr h="48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пособия для участников по социальному проектированию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руб.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1721569"/>
                  </a:ext>
                </a:extLst>
              </a:tr>
              <a:tr h="372484">
                <a:tc gridSpan="4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858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7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470178DE-CAD8-4F3B-8D03-B094BAF45EF0}"/>
              </a:ext>
            </a:extLst>
          </p:cNvPr>
          <p:cNvSpPr/>
          <p:nvPr/>
        </p:nvSpPr>
        <p:spPr>
          <a:xfrm>
            <a:off x="100678" y="1257533"/>
            <a:ext cx="2286944" cy="5474193"/>
          </a:xfrm>
          <a:custGeom>
            <a:avLst/>
            <a:gdLst>
              <a:gd name="connsiteX0" fmla="*/ 0 w 2310509"/>
              <a:gd name="connsiteY0" fmla="*/ 231051 h 5774416"/>
              <a:gd name="connsiteX1" fmla="*/ 231051 w 2310509"/>
              <a:gd name="connsiteY1" fmla="*/ 0 h 5774416"/>
              <a:gd name="connsiteX2" fmla="*/ 2079458 w 2310509"/>
              <a:gd name="connsiteY2" fmla="*/ 0 h 5774416"/>
              <a:gd name="connsiteX3" fmla="*/ 2310509 w 2310509"/>
              <a:gd name="connsiteY3" fmla="*/ 231051 h 5774416"/>
              <a:gd name="connsiteX4" fmla="*/ 2310509 w 2310509"/>
              <a:gd name="connsiteY4" fmla="*/ 5543365 h 5774416"/>
              <a:gd name="connsiteX5" fmla="*/ 2079458 w 2310509"/>
              <a:gd name="connsiteY5" fmla="*/ 5774416 h 5774416"/>
              <a:gd name="connsiteX6" fmla="*/ 231051 w 2310509"/>
              <a:gd name="connsiteY6" fmla="*/ 5774416 h 5774416"/>
              <a:gd name="connsiteX7" fmla="*/ 0 w 2310509"/>
              <a:gd name="connsiteY7" fmla="*/ 5543365 h 5774416"/>
              <a:gd name="connsiteX8" fmla="*/ 0 w 2310509"/>
              <a:gd name="connsiteY8" fmla="*/ 231051 h 57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0509" h="5774416">
                <a:moveTo>
                  <a:pt x="0" y="231051"/>
                </a:moveTo>
                <a:cubicBezTo>
                  <a:pt x="0" y="103445"/>
                  <a:pt x="103445" y="0"/>
                  <a:pt x="231051" y="0"/>
                </a:cubicBezTo>
                <a:lnTo>
                  <a:pt x="2079458" y="0"/>
                </a:lnTo>
                <a:cubicBezTo>
                  <a:pt x="2207064" y="0"/>
                  <a:pt x="2310509" y="103445"/>
                  <a:pt x="2310509" y="231051"/>
                </a:cubicBezTo>
                <a:lnTo>
                  <a:pt x="2310509" y="5543365"/>
                </a:lnTo>
                <a:cubicBezTo>
                  <a:pt x="2310509" y="5670971"/>
                  <a:pt x="2207064" y="5774416"/>
                  <a:pt x="2079458" y="5774416"/>
                </a:cubicBezTo>
                <a:lnTo>
                  <a:pt x="231051" y="5774416"/>
                </a:lnTo>
                <a:cubicBezTo>
                  <a:pt x="103445" y="5774416"/>
                  <a:pt x="0" y="5670971"/>
                  <a:pt x="0" y="5543365"/>
                </a:cubicBezTo>
                <a:lnTo>
                  <a:pt x="0" y="2310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452006" rIns="142240" bIns="1297124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Владислав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Устелёмов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Журналист, общественный деятель, медиа-волонтер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СПбГУ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vlad19940620@mail.ru</a:t>
            </a:r>
            <a:endParaRPr lang="ru-RU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(951) 689-63-35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vlad_ustelemov</a:t>
            </a:r>
            <a:endParaRPr lang="ru-RU" sz="1100" b="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vlad19940620@mail.ru</a:t>
            </a:r>
            <a:endParaRPr lang="ru-RU" sz="1100" b="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022303E-284D-44F0-AB56-1F1259BAAB08}"/>
              </a:ext>
            </a:extLst>
          </p:cNvPr>
          <p:cNvSpPr/>
          <p:nvPr/>
        </p:nvSpPr>
        <p:spPr>
          <a:xfrm>
            <a:off x="305395" y="1535355"/>
            <a:ext cx="1800000" cy="180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C41284CC-474D-44B9-90A2-73C7CFBCB2AD}"/>
              </a:ext>
            </a:extLst>
          </p:cNvPr>
          <p:cNvSpPr/>
          <p:nvPr/>
        </p:nvSpPr>
        <p:spPr>
          <a:xfrm>
            <a:off x="2482696" y="1257533"/>
            <a:ext cx="2310509" cy="5774416"/>
          </a:xfrm>
          <a:custGeom>
            <a:avLst/>
            <a:gdLst>
              <a:gd name="connsiteX0" fmla="*/ 0 w 2310509"/>
              <a:gd name="connsiteY0" fmla="*/ 231051 h 5774416"/>
              <a:gd name="connsiteX1" fmla="*/ 231051 w 2310509"/>
              <a:gd name="connsiteY1" fmla="*/ 0 h 5774416"/>
              <a:gd name="connsiteX2" fmla="*/ 2079458 w 2310509"/>
              <a:gd name="connsiteY2" fmla="*/ 0 h 5774416"/>
              <a:gd name="connsiteX3" fmla="*/ 2310509 w 2310509"/>
              <a:gd name="connsiteY3" fmla="*/ 231051 h 5774416"/>
              <a:gd name="connsiteX4" fmla="*/ 2310509 w 2310509"/>
              <a:gd name="connsiteY4" fmla="*/ 5543365 h 5774416"/>
              <a:gd name="connsiteX5" fmla="*/ 2079458 w 2310509"/>
              <a:gd name="connsiteY5" fmla="*/ 5774416 h 5774416"/>
              <a:gd name="connsiteX6" fmla="*/ 231051 w 2310509"/>
              <a:gd name="connsiteY6" fmla="*/ 5774416 h 5774416"/>
              <a:gd name="connsiteX7" fmla="*/ 0 w 2310509"/>
              <a:gd name="connsiteY7" fmla="*/ 5543365 h 5774416"/>
              <a:gd name="connsiteX8" fmla="*/ 0 w 2310509"/>
              <a:gd name="connsiteY8" fmla="*/ 231051 h 57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0509" h="5774416">
                <a:moveTo>
                  <a:pt x="0" y="231051"/>
                </a:moveTo>
                <a:cubicBezTo>
                  <a:pt x="0" y="103445"/>
                  <a:pt x="103445" y="0"/>
                  <a:pt x="231051" y="0"/>
                </a:cubicBezTo>
                <a:lnTo>
                  <a:pt x="2079458" y="0"/>
                </a:lnTo>
                <a:cubicBezTo>
                  <a:pt x="2207064" y="0"/>
                  <a:pt x="2310509" y="103445"/>
                  <a:pt x="2310509" y="231051"/>
                </a:cubicBezTo>
                <a:lnTo>
                  <a:pt x="2310509" y="5543365"/>
                </a:lnTo>
                <a:cubicBezTo>
                  <a:pt x="2310509" y="5670971"/>
                  <a:pt x="2207064" y="5774416"/>
                  <a:pt x="2079458" y="5774416"/>
                </a:cubicBezTo>
                <a:lnTo>
                  <a:pt x="231051" y="5774416"/>
                </a:lnTo>
                <a:cubicBezTo>
                  <a:pt x="103445" y="5774416"/>
                  <a:pt x="0" y="5670971"/>
                  <a:pt x="0" y="5543365"/>
                </a:cubicBezTo>
                <a:lnTo>
                  <a:pt x="0" y="2310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452006" rIns="142240" bIns="1297124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Александр Ларионов</a:t>
            </a: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Координатор по партнерам и спонсорам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Агент по недвижимости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Организатор и сценарист квестов и игр.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Проектор. Рэп-исполнитель.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  <a:sym typeface="Barlow"/>
              </a:rPr>
              <a:t>larriblogers</a:t>
            </a:r>
            <a:endParaRPr lang="ru-RU" sz="120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D5F19C0-87BE-4349-B166-F9E100F00534}"/>
              </a:ext>
            </a:extLst>
          </p:cNvPr>
          <p:cNvSpPr/>
          <p:nvPr/>
        </p:nvSpPr>
        <p:spPr>
          <a:xfrm>
            <a:off x="2785806" y="1535355"/>
            <a:ext cx="1800000" cy="18000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6C3C15B4-DA77-45E5-B186-FD64964AC966}"/>
              </a:ext>
            </a:extLst>
          </p:cNvPr>
          <p:cNvSpPr/>
          <p:nvPr/>
        </p:nvSpPr>
        <p:spPr>
          <a:xfrm>
            <a:off x="4826374" y="1244248"/>
            <a:ext cx="2208573" cy="5613752"/>
          </a:xfrm>
          <a:custGeom>
            <a:avLst/>
            <a:gdLst>
              <a:gd name="connsiteX0" fmla="*/ 0 w 2310509"/>
              <a:gd name="connsiteY0" fmla="*/ 231051 h 5774416"/>
              <a:gd name="connsiteX1" fmla="*/ 231051 w 2310509"/>
              <a:gd name="connsiteY1" fmla="*/ 0 h 5774416"/>
              <a:gd name="connsiteX2" fmla="*/ 2079458 w 2310509"/>
              <a:gd name="connsiteY2" fmla="*/ 0 h 5774416"/>
              <a:gd name="connsiteX3" fmla="*/ 2310509 w 2310509"/>
              <a:gd name="connsiteY3" fmla="*/ 231051 h 5774416"/>
              <a:gd name="connsiteX4" fmla="*/ 2310509 w 2310509"/>
              <a:gd name="connsiteY4" fmla="*/ 5543365 h 5774416"/>
              <a:gd name="connsiteX5" fmla="*/ 2079458 w 2310509"/>
              <a:gd name="connsiteY5" fmla="*/ 5774416 h 5774416"/>
              <a:gd name="connsiteX6" fmla="*/ 231051 w 2310509"/>
              <a:gd name="connsiteY6" fmla="*/ 5774416 h 5774416"/>
              <a:gd name="connsiteX7" fmla="*/ 0 w 2310509"/>
              <a:gd name="connsiteY7" fmla="*/ 5543365 h 5774416"/>
              <a:gd name="connsiteX8" fmla="*/ 0 w 2310509"/>
              <a:gd name="connsiteY8" fmla="*/ 231051 h 57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0509" h="5774416">
                <a:moveTo>
                  <a:pt x="0" y="231051"/>
                </a:moveTo>
                <a:cubicBezTo>
                  <a:pt x="0" y="103445"/>
                  <a:pt x="103445" y="0"/>
                  <a:pt x="231051" y="0"/>
                </a:cubicBezTo>
                <a:lnTo>
                  <a:pt x="2079458" y="0"/>
                </a:lnTo>
                <a:cubicBezTo>
                  <a:pt x="2207064" y="0"/>
                  <a:pt x="2310509" y="103445"/>
                  <a:pt x="2310509" y="231051"/>
                </a:cubicBezTo>
                <a:lnTo>
                  <a:pt x="2310509" y="5543365"/>
                </a:lnTo>
                <a:cubicBezTo>
                  <a:pt x="2310509" y="5670971"/>
                  <a:pt x="2207064" y="5774416"/>
                  <a:pt x="2079458" y="5774416"/>
                </a:cubicBezTo>
                <a:lnTo>
                  <a:pt x="231051" y="5774416"/>
                </a:lnTo>
                <a:cubicBezTo>
                  <a:pt x="103445" y="5774416"/>
                  <a:pt x="0" y="5670971"/>
                  <a:pt x="0" y="5543365"/>
                </a:cubicBezTo>
                <a:lnTo>
                  <a:pt x="0" y="2310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452006" rIns="142240" bIns="1297124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</a:t>
            </a:r>
            <a:r>
              <a:rPr lang="ru-RU" sz="18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Смиловицкая</a:t>
            </a:r>
            <a:endPara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по работе с участниками и волонтерами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Репетитор, педагог-дефектолог, логопед,  индивидуальный предприниматель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annetsmile95@gmail.com</a:t>
            </a:r>
            <a:endParaRPr lang="ru-RU" sz="110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89531527936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annsmile95</a:t>
            </a:r>
            <a:r>
              <a:rPr lang="ru-RU" sz="18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980E885-463D-4BBA-8709-13CE35D8AFC0}"/>
              </a:ext>
            </a:extLst>
          </p:cNvPr>
          <p:cNvSpPr/>
          <p:nvPr/>
        </p:nvSpPr>
        <p:spPr>
          <a:xfrm>
            <a:off x="5065045" y="1535355"/>
            <a:ext cx="1800000" cy="1800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845FD00-DC89-4F59-A36F-01E03CF25F1C}"/>
              </a:ext>
            </a:extLst>
          </p:cNvPr>
          <p:cNvSpPr/>
          <p:nvPr/>
        </p:nvSpPr>
        <p:spPr>
          <a:xfrm>
            <a:off x="7242346" y="1257533"/>
            <a:ext cx="2208573" cy="5474193"/>
          </a:xfrm>
          <a:custGeom>
            <a:avLst/>
            <a:gdLst>
              <a:gd name="connsiteX0" fmla="*/ 0 w 2310509"/>
              <a:gd name="connsiteY0" fmla="*/ 231051 h 5774416"/>
              <a:gd name="connsiteX1" fmla="*/ 231051 w 2310509"/>
              <a:gd name="connsiteY1" fmla="*/ 0 h 5774416"/>
              <a:gd name="connsiteX2" fmla="*/ 2079458 w 2310509"/>
              <a:gd name="connsiteY2" fmla="*/ 0 h 5774416"/>
              <a:gd name="connsiteX3" fmla="*/ 2310509 w 2310509"/>
              <a:gd name="connsiteY3" fmla="*/ 231051 h 5774416"/>
              <a:gd name="connsiteX4" fmla="*/ 2310509 w 2310509"/>
              <a:gd name="connsiteY4" fmla="*/ 5543365 h 5774416"/>
              <a:gd name="connsiteX5" fmla="*/ 2079458 w 2310509"/>
              <a:gd name="connsiteY5" fmla="*/ 5774416 h 5774416"/>
              <a:gd name="connsiteX6" fmla="*/ 231051 w 2310509"/>
              <a:gd name="connsiteY6" fmla="*/ 5774416 h 5774416"/>
              <a:gd name="connsiteX7" fmla="*/ 0 w 2310509"/>
              <a:gd name="connsiteY7" fmla="*/ 5543365 h 5774416"/>
              <a:gd name="connsiteX8" fmla="*/ 0 w 2310509"/>
              <a:gd name="connsiteY8" fmla="*/ 231051 h 57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0509" h="5774416">
                <a:moveTo>
                  <a:pt x="0" y="231051"/>
                </a:moveTo>
                <a:cubicBezTo>
                  <a:pt x="0" y="103445"/>
                  <a:pt x="103445" y="0"/>
                  <a:pt x="231051" y="0"/>
                </a:cubicBezTo>
                <a:lnTo>
                  <a:pt x="2079458" y="0"/>
                </a:lnTo>
                <a:cubicBezTo>
                  <a:pt x="2207064" y="0"/>
                  <a:pt x="2310509" y="103445"/>
                  <a:pt x="2310509" y="231051"/>
                </a:cubicBezTo>
                <a:lnTo>
                  <a:pt x="2310509" y="5543365"/>
                </a:lnTo>
                <a:cubicBezTo>
                  <a:pt x="2310509" y="5670971"/>
                  <a:pt x="2207064" y="5774416"/>
                  <a:pt x="2079458" y="5774416"/>
                </a:cubicBezTo>
                <a:lnTo>
                  <a:pt x="231051" y="5774416"/>
                </a:lnTo>
                <a:cubicBezTo>
                  <a:pt x="103445" y="5774416"/>
                  <a:pt x="0" y="5670971"/>
                  <a:pt x="0" y="5543365"/>
                </a:cubicBezTo>
                <a:lnTo>
                  <a:pt x="0" y="2310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452006" rIns="142240" bIns="1297124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Кирилловская</a:t>
            </a:r>
            <a:endParaRPr lang="ru-RU" sz="1800" kern="1200" dirty="0">
              <a:solidFill>
                <a:schemeClr val="tx1"/>
              </a:solidFill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Пресс-секретарь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dirty="0">
                <a:solidFill>
                  <a:schemeClr val="tx1"/>
                </a:solidFill>
              </a:rPr>
              <a:t>Координатор проекта "Крышечки </a:t>
            </a:r>
            <a:r>
              <a:rPr lang="ru-RU" sz="1200" dirty="0" err="1">
                <a:solidFill>
                  <a:schemeClr val="tx1"/>
                </a:solidFill>
              </a:rPr>
              <a:t>ДоброТы</a:t>
            </a:r>
            <a:r>
              <a:rPr lang="ru-RU" sz="1200" dirty="0">
                <a:solidFill>
                  <a:schemeClr val="tx1"/>
                </a:solidFill>
              </a:rPr>
              <a:t>"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dirty="0">
                <a:solidFill>
                  <a:schemeClr val="tx1"/>
                </a:solidFill>
              </a:rPr>
              <a:t>Руководитель акций "</a:t>
            </a:r>
            <a:r>
              <a:rPr lang="ru-RU" sz="1200" dirty="0" err="1">
                <a:solidFill>
                  <a:schemeClr val="tx1"/>
                </a:solidFill>
              </a:rPr>
              <a:t>РазДельного</a:t>
            </a:r>
            <a:r>
              <a:rPr lang="ru-RU" sz="1200" dirty="0">
                <a:solidFill>
                  <a:schemeClr val="tx1"/>
                </a:solidFill>
              </a:rPr>
              <a:t> Сбора" </a:t>
            </a:r>
            <a:r>
              <a:rPr lang="ru-RU" sz="1200" dirty="0" err="1">
                <a:solidFill>
                  <a:schemeClr val="tx1"/>
                </a:solidFill>
              </a:rPr>
              <a:t>Кингисеппского</a:t>
            </a:r>
            <a:r>
              <a:rPr lang="ru-RU" sz="1200" dirty="0">
                <a:solidFill>
                  <a:schemeClr val="tx1"/>
                </a:solidFill>
              </a:rPr>
              <a:t> района.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0" i="0" kern="1200" dirty="0">
                <a:solidFill>
                  <a:srgbClr val="FF5B5B"/>
                </a:solidFill>
              </a:rPr>
              <a:t>juli-kirs@mail.ru</a:t>
            </a:r>
            <a:endParaRPr lang="ru-RU" sz="120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juli_kirs</a:t>
            </a:r>
            <a:endParaRPr lang="ru-RU" sz="1200" kern="1200" dirty="0">
              <a:solidFill>
                <a:srgbClr val="FF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D5B46BC-171B-4CBC-B529-96E1833E8CA6}"/>
              </a:ext>
            </a:extLst>
          </p:cNvPr>
          <p:cNvSpPr/>
          <p:nvPr/>
        </p:nvSpPr>
        <p:spPr>
          <a:xfrm>
            <a:off x="7444869" y="1535355"/>
            <a:ext cx="1800000" cy="180000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570" b="-5257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18DD956-7A98-4041-9904-03591C633082}"/>
              </a:ext>
            </a:extLst>
          </p:cNvPr>
          <p:cNvGrpSpPr/>
          <p:nvPr/>
        </p:nvGrpSpPr>
        <p:grpSpPr>
          <a:xfrm>
            <a:off x="9473699" y="1487236"/>
            <a:ext cx="2577009" cy="5244490"/>
            <a:chOff x="7141678" y="0"/>
            <a:chExt cx="2536272" cy="5774416"/>
          </a:xfrm>
          <a:noFill/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CA1F04D-4B27-4F38-9495-709D62745EA9}"/>
                </a:ext>
              </a:extLst>
            </p:cNvPr>
            <p:cNvSpPr/>
            <p:nvPr/>
          </p:nvSpPr>
          <p:spPr>
            <a:xfrm>
              <a:off x="7141678" y="0"/>
              <a:ext cx="2536272" cy="577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ru-RU" sz="1200"/>
            </a:p>
          </p:txBody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0101A410-FF4F-480F-A652-B4DA67CE251D}"/>
                </a:ext>
              </a:extLst>
            </p:cNvPr>
            <p:cNvSpPr txBox="1"/>
            <p:nvPr/>
          </p:nvSpPr>
          <p:spPr>
            <a:xfrm>
              <a:off x="7141679" y="2371866"/>
              <a:ext cx="2415981" cy="1971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Владислав Щеглов</a:t>
              </a:r>
              <a:endParaRPr lang="ru-RU" sz="1800" kern="12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Координатор по работе со спикерами и НКО</a:t>
              </a: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Правовед, общественный деятель, специалист по социальному обеспечению</a:t>
              </a:r>
            </a:p>
            <a:p>
              <a:endParaRPr lang="ru-RU" sz="1200" dirty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FF5B5B"/>
                  </a:solidFill>
                </a:rPr>
                <a:t>7 (911) 220-59-54</a:t>
              </a:r>
              <a:br>
                <a:rPr lang="en-US" sz="1200" dirty="0">
                  <a:solidFill>
                    <a:srgbClr val="FF5B5B"/>
                  </a:solidFill>
                </a:rPr>
              </a:br>
              <a:r>
                <a:rPr lang="en-US" sz="1200" dirty="0">
                  <a:solidFill>
                    <a:srgbClr val="FF5B5B"/>
                  </a:solidFill>
                </a:rPr>
                <a:t>sheglov95@mail.ru</a:t>
              </a:r>
              <a:endParaRPr lang="ru-RU" sz="1200" b="0" i="0" kern="1200" dirty="0">
                <a:solidFill>
                  <a:srgbClr val="FF5B5B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>
                  <a:solidFill>
                    <a:srgbClr val="FF5B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sheglovvladislav</a:t>
              </a:r>
              <a:endParaRPr lang="ru-RU" sz="1200" kern="1200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ttps://sun9-87.userapi.com/impf/c840632/v840632745/2df1e/P8HLmJXFPTw.jpg?size=2560x1674&amp;quality=96&amp;sign=6687d1a3f531b44aca82aa5d2ba798bd&amp;type=album">
            <a:extLst>
              <a:ext uri="{FF2B5EF4-FFF2-40B4-BE49-F238E27FC236}">
                <a16:creationId xmlns:a16="http://schemas.microsoft.com/office/drawing/2014/main" id="{E22F7BF2-E31B-4E2F-8FF6-8B833CBE4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t="1701" r="39974" b="60368"/>
          <a:stretch/>
        </p:blipFill>
        <p:spPr bwMode="auto">
          <a:xfrm>
            <a:off x="9792998" y="1535355"/>
            <a:ext cx="1800000" cy="1760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07;p4">
            <a:extLst>
              <a:ext uri="{FF2B5EF4-FFF2-40B4-BE49-F238E27FC236}">
                <a16:creationId xmlns:a16="http://schemas.microsoft.com/office/drawing/2014/main" id="{BA174D73-08BF-460F-9898-A638659CCF6C}"/>
              </a:ext>
            </a:extLst>
          </p:cNvPr>
          <p:cNvSpPr txBox="1">
            <a:spLocks/>
          </p:cNvSpPr>
          <p:nvPr/>
        </p:nvSpPr>
        <p:spPr>
          <a:xfrm>
            <a:off x="791856" y="382541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</a:p>
        </p:txBody>
      </p:sp>
      <p:cxnSp>
        <p:nvCxnSpPr>
          <p:cNvPr id="21" name="Google Shape;110;p4">
            <a:extLst>
              <a:ext uri="{FF2B5EF4-FFF2-40B4-BE49-F238E27FC236}">
                <a16:creationId xmlns:a16="http://schemas.microsoft.com/office/drawing/2014/main" id="{B9852AD8-0415-48B9-A542-D5218CC6518F}"/>
              </a:ext>
            </a:extLst>
          </p:cNvPr>
          <p:cNvCxnSpPr/>
          <p:nvPr/>
        </p:nvCxnSpPr>
        <p:spPr>
          <a:xfrm rot="10800000" flipH="1">
            <a:off x="293734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5405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9DD2D-4774-497C-81AB-DB2FA5C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28" y="474439"/>
            <a:ext cx="9221123" cy="76182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C73DF-BFAD-4578-B4EC-6AC052F26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9043" r="15903" b="13410"/>
          <a:stretch/>
        </p:blipFill>
        <p:spPr>
          <a:xfrm>
            <a:off x="479309" y="3794431"/>
            <a:ext cx="2232899" cy="2440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E2DB2-29B1-4254-9FA5-62AE12A51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90" y="474439"/>
            <a:ext cx="2495734" cy="24402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3452A5-DBFC-4324-AAA8-0044C36573A5}"/>
              </a:ext>
            </a:extLst>
          </p:cNvPr>
          <p:cNvSpPr/>
          <p:nvPr/>
        </p:nvSpPr>
        <p:spPr>
          <a:xfrm>
            <a:off x="4075612" y="1475138"/>
            <a:ext cx="36924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ndara" panose="020E0502030303020204" pitchFamily="34" charset="0"/>
              </a:rPr>
              <a:t>Пришла мысль - не сожалея,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Поспеши на «Есть идея».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Лови шанс, давай скорей,</a:t>
            </a:r>
          </a:p>
          <a:p>
            <a:r>
              <a:rPr lang="ru-RU" sz="1600" dirty="0">
                <a:latin typeface="Candara" panose="020E0502030303020204" pitchFamily="34" charset="0"/>
              </a:rPr>
              <a:t>Прикоснись к мечте смелей!</a:t>
            </a:r>
            <a:br>
              <a:rPr lang="ru-RU" sz="1600" dirty="0">
                <a:latin typeface="Candara" panose="020E0502030303020204" pitchFamily="34" charset="0"/>
              </a:rPr>
            </a:b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Чтоб проекты  воплотить,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Тонну знаний получить - 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Своей идеей поделись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И мигом к цели устремись. </a:t>
            </a:r>
            <a:br>
              <a:rPr lang="ru-RU" sz="1600" dirty="0">
                <a:latin typeface="Candara" panose="020E0502030303020204" pitchFamily="34" charset="0"/>
              </a:rPr>
            </a:b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Улучши мир и достигай высот,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Пусть твой проект успехи обретет,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Открывая в будущее двери… 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>Все получится, мы в тебя верим!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5D4EACE-C42A-4AEC-8568-4585DC21D3F8}"/>
              </a:ext>
            </a:extLst>
          </p:cNvPr>
          <p:cNvSpPr txBox="1">
            <a:spLocks/>
          </p:cNvSpPr>
          <p:nvPr/>
        </p:nvSpPr>
        <p:spPr>
          <a:xfrm>
            <a:off x="2858501" y="5283000"/>
            <a:ext cx="9221123" cy="7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rgbClr val="0070C0"/>
                </a:solidFill>
              </a:rPr>
              <a:t>А у Вас уже есть идеи? </a:t>
            </a:r>
            <a:endParaRPr lang="ru-RU" dirty="0"/>
          </a:p>
        </p:txBody>
      </p:sp>
      <p:pic>
        <p:nvPicPr>
          <p:cNvPr id="1026" name="Picture 2" descr="https://yt3.ggpht.com/ytc/AKedOLQjthUaiOtrgvmG3Ihk1N559ZnK7Td71KC373hk=s900-c-k-c0x00ffffff-no-rj">
            <a:extLst>
              <a:ext uri="{FF2B5EF4-FFF2-40B4-BE49-F238E27FC236}">
                <a16:creationId xmlns:a16="http://schemas.microsoft.com/office/drawing/2014/main" id="{BA469DE5-036E-4844-A7A2-5889A12D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8" y="1236262"/>
            <a:ext cx="2141759" cy="21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9009.edu35.ru/images/75/hello_html_534ad737.jpg">
            <a:extLst>
              <a:ext uri="{FF2B5EF4-FFF2-40B4-BE49-F238E27FC236}">
                <a16:creationId xmlns:a16="http://schemas.microsoft.com/office/drawing/2014/main" id="{84F0269E-075A-4640-892B-2B233317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09" y="3943286"/>
            <a:ext cx="1978782" cy="2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Актуальность и социальная проблема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4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45124D-79F7-445B-8F1F-58ADBF1F2D00}"/>
              </a:ext>
            </a:extLst>
          </p:cNvPr>
          <p:cNvSpPr txBox="1"/>
          <p:nvPr/>
        </p:nvSpPr>
        <p:spPr>
          <a:xfrm>
            <a:off x="5850262" y="5342103"/>
            <a:ext cx="2443539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</a:t>
            </a:r>
          </a:p>
          <a:p>
            <a:pPr marL="762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осведомленность о возможностях самореализации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2EE46-A5CA-4CB5-9361-4623155C00B6}"/>
              </a:ext>
            </a:extLst>
          </p:cNvPr>
          <p:cNvSpPr txBox="1"/>
          <p:nvPr/>
        </p:nvSpPr>
        <p:spPr>
          <a:xfrm>
            <a:off x="6159010" y="2875746"/>
            <a:ext cx="187772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возможности самореализации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14901-6983-464F-8A63-78AC185883A3}"/>
              </a:ext>
            </a:extLst>
          </p:cNvPr>
          <p:cNvSpPr txBox="1"/>
          <p:nvPr/>
        </p:nvSpPr>
        <p:spPr>
          <a:xfrm>
            <a:off x="9139486" y="3007770"/>
            <a:ext cx="1924073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Успешные проекты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D3ECC-BC3F-4B8F-9462-CEC2A4C14DB9}"/>
              </a:ext>
            </a:extLst>
          </p:cNvPr>
          <p:cNvSpPr txBox="1"/>
          <p:nvPr/>
        </p:nvSpPr>
        <p:spPr>
          <a:xfrm>
            <a:off x="597142" y="2931153"/>
            <a:ext cx="2494189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 молодежи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Санкт-Петербурге 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b="1" dirty="0">
                <a:solidFill>
                  <a:srgbClr val="FF5B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566,5 тыс. инвалидов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54B3C-57E8-4742-905C-D61F9EA96BF2}"/>
              </a:ext>
            </a:extLst>
          </p:cNvPr>
          <p:cNvSpPr txBox="1"/>
          <p:nvPr/>
        </p:nvSpPr>
        <p:spPr>
          <a:xfrm>
            <a:off x="453631" y="5282078"/>
            <a:ext cx="263770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Низкая социальная активность и вовлеченность  молодежи – </a:t>
            </a: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1%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9D8D87-58DC-406D-824D-9928013C0EEA}"/>
              </a:ext>
            </a:extLst>
          </p:cNvPr>
          <p:cNvSpPr txBox="1"/>
          <p:nvPr/>
        </p:nvSpPr>
        <p:spPr>
          <a:xfrm>
            <a:off x="3484622" y="5405958"/>
            <a:ext cx="187772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 развитая инфраструктура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34B79-51AE-47F0-A1C5-E36E8CD6DBB4}"/>
              </a:ext>
            </a:extLst>
          </p:cNvPr>
          <p:cNvSpPr txBox="1"/>
          <p:nvPr/>
        </p:nvSpPr>
        <p:spPr>
          <a:xfrm>
            <a:off x="8983882" y="5435782"/>
            <a:ext cx="2443540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комплексной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оддержки инициатив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F055C-0E6F-4E14-96B4-20850895F61B}"/>
              </a:ext>
            </a:extLst>
          </p:cNvPr>
          <p:cNvSpPr txBox="1"/>
          <p:nvPr/>
        </p:nvSpPr>
        <p:spPr>
          <a:xfrm>
            <a:off x="3459097" y="2879759"/>
            <a:ext cx="1616096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</a:p>
          <a:p>
            <a:pPr marL="762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</a:t>
            </a:r>
          </a:p>
          <a:p>
            <a:pPr marL="762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</a:t>
            </a:r>
          </a:p>
        </p:txBody>
      </p:sp>
      <p:pic>
        <p:nvPicPr>
          <p:cNvPr id="26" name="Рисунок 25" descr="Мозговой штурм в группе">
            <a:extLst>
              <a:ext uri="{FF2B5EF4-FFF2-40B4-BE49-F238E27FC236}">
                <a16:creationId xmlns:a16="http://schemas.microsoft.com/office/drawing/2014/main" id="{26122F48-E7F2-4C39-80FE-395E0FF9C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682" y="2051476"/>
            <a:ext cx="730809" cy="730809"/>
          </a:xfrm>
          <a:prstGeom prst="rect">
            <a:avLst/>
          </a:prstGeom>
        </p:spPr>
      </p:pic>
      <p:pic>
        <p:nvPicPr>
          <p:cNvPr id="27" name="Рисунок 26" descr="Подиум">
            <a:extLst>
              <a:ext uri="{FF2B5EF4-FFF2-40B4-BE49-F238E27FC236}">
                <a16:creationId xmlns:a16="http://schemas.microsoft.com/office/drawing/2014/main" id="{CA5B6199-B58B-45E3-B39D-C1D2A09FF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7493" y="2031205"/>
            <a:ext cx="726000" cy="726000"/>
          </a:xfrm>
          <a:prstGeom prst="rect">
            <a:avLst/>
          </a:prstGeom>
        </p:spPr>
      </p:pic>
      <p:pic>
        <p:nvPicPr>
          <p:cNvPr id="28" name="Рисунок 27" descr="Преподаватель">
            <a:extLst>
              <a:ext uri="{FF2B5EF4-FFF2-40B4-BE49-F238E27FC236}">
                <a16:creationId xmlns:a16="http://schemas.microsoft.com/office/drawing/2014/main" id="{2F9D5739-7CAF-4D76-B54E-28B244C38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6402" y="2136809"/>
            <a:ext cx="640311" cy="710098"/>
          </a:xfrm>
          <a:prstGeom prst="rect">
            <a:avLst/>
          </a:prstGeom>
        </p:spPr>
      </p:pic>
      <p:pic>
        <p:nvPicPr>
          <p:cNvPr id="29" name="Рисунок 28" descr="Чоканье">
            <a:extLst>
              <a:ext uri="{FF2B5EF4-FFF2-40B4-BE49-F238E27FC236}">
                <a16:creationId xmlns:a16="http://schemas.microsoft.com/office/drawing/2014/main" id="{23D05B8B-DC7C-4542-A6D2-514F0E7F1E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3203" y="2080325"/>
            <a:ext cx="823065" cy="823065"/>
          </a:xfrm>
          <a:prstGeom prst="rect">
            <a:avLst/>
          </a:prstGeom>
        </p:spPr>
      </p:pic>
      <p:pic>
        <p:nvPicPr>
          <p:cNvPr id="30" name="Рисунок 29" descr="Скачивание из облака">
            <a:extLst>
              <a:ext uri="{FF2B5EF4-FFF2-40B4-BE49-F238E27FC236}">
                <a16:creationId xmlns:a16="http://schemas.microsoft.com/office/drawing/2014/main" id="{4D99E6CE-F2B9-41A8-A725-76024F785D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8073" y="4452822"/>
            <a:ext cx="720069" cy="720069"/>
          </a:xfrm>
          <a:prstGeom prst="rect">
            <a:avLst/>
          </a:prstGeom>
        </p:spPr>
      </p:pic>
      <p:pic>
        <p:nvPicPr>
          <p:cNvPr id="31" name="Рисунок 30" descr="Чат">
            <a:extLst>
              <a:ext uri="{FF2B5EF4-FFF2-40B4-BE49-F238E27FC236}">
                <a16:creationId xmlns:a16="http://schemas.microsoft.com/office/drawing/2014/main" id="{476B133B-0C34-4985-A61A-40380D794B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44425" y="4452822"/>
            <a:ext cx="814518" cy="814518"/>
          </a:xfrm>
          <a:prstGeom prst="rect">
            <a:avLst/>
          </a:prstGeom>
        </p:spPr>
      </p:pic>
      <p:pic>
        <p:nvPicPr>
          <p:cNvPr id="32" name="Рисунок 31" descr="Глухой">
            <a:extLst>
              <a:ext uri="{FF2B5EF4-FFF2-40B4-BE49-F238E27FC236}">
                <a16:creationId xmlns:a16="http://schemas.microsoft.com/office/drawing/2014/main" id="{8D627E4E-CCD2-4692-B1C7-A0DD8623AA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19751" y="4509135"/>
            <a:ext cx="758205" cy="758205"/>
          </a:xfrm>
          <a:prstGeom prst="rect">
            <a:avLst/>
          </a:prstGeom>
        </p:spPr>
      </p:pic>
      <p:pic>
        <p:nvPicPr>
          <p:cNvPr id="33" name="Рисунок 32" descr="Запрещено">
            <a:extLst>
              <a:ext uri="{FF2B5EF4-FFF2-40B4-BE49-F238E27FC236}">
                <a16:creationId xmlns:a16="http://schemas.microsoft.com/office/drawing/2014/main" id="{93E41DE2-1C2C-47A0-A4B6-B767777DAE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40552" y="4405612"/>
            <a:ext cx="923330" cy="923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BF047-9749-4163-BD38-0E08614B1E30}"/>
              </a:ext>
            </a:extLst>
          </p:cNvPr>
          <p:cNvSpPr txBox="1"/>
          <p:nvPr/>
        </p:nvSpPr>
        <p:spPr>
          <a:xfrm>
            <a:off x="2698797" y="2338199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00B4F-6562-47E8-9934-1EBCFBFC8743}"/>
              </a:ext>
            </a:extLst>
          </p:cNvPr>
          <p:cNvSpPr txBox="1"/>
          <p:nvPr/>
        </p:nvSpPr>
        <p:spPr>
          <a:xfrm>
            <a:off x="5353550" y="229554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AFDCA9-F90D-439F-8FAF-08D354126F0A}"/>
              </a:ext>
            </a:extLst>
          </p:cNvPr>
          <p:cNvSpPr txBox="1"/>
          <p:nvPr/>
        </p:nvSpPr>
        <p:spPr>
          <a:xfrm>
            <a:off x="8238846" y="4558254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A400EB-1E59-4801-B93D-D16771F84E0A}"/>
              </a:ext>
            </a:extLst>
          </p:cNvPr>
          <p:cNvSpPr txBox="1"/>
          <p:nvPr/>
        </p:nvSpPr>
        <p:spPr>
          <a:xfrm>
            <a:off x="2933946" y="446471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E76CFA-C9CB-4558-855F-14D4507CDD7B}"/>
              </a:ext>
            </a:extLst>
          </p:cNvPr>
          <p:cNvSpPr txBox="1"/>
          <p:nvPr/>
        </p:nvSpPr>
        <p:spPr>
          <a:xfrm>
            <a:off x="5284979" y="451684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4F46F1-B1AB-454F-96D2-6E728CB039D6}"/>
              </a:ext>
            </a:extLst>
          </p:cNvPr>
          <p:cNvSpPr txBox="1"/>
          <p:nvPr/>
        </p:nvSpPr>
        <p:spPr>
          <a:xfrm>
            <a:off x="8293801" y="2391947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75000"/>
                  </a:schemeClr>
                </a:solidFill>
              </a:rPr>
              <a:t>=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Описание проекта 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2788449" y="2477419"/>
            <a:ext cx="8769647" cy="15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SzPts val="931"/>
              <a:buNone/>
            </a:pPr>
            <a:r>
              <a:rPr lang="ru-RU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Молодежный образовательный форум</a:t>
            </a:r>
            <a:r>
              <a:rPr lang="ru-RU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помогающий молодежи, в том числе и людям с ОВЗ от 14 до 35 лет  повысить социальную активность и приобрести компетенции в реализации социальных инициатив в инклюзивных командах</a:t>
            </a:r>
          </a:p>
        </p:txBody>
      </p:sp>
      <p:cxnSp>
        <p:nvCxnSpPr>
          <p:cNvPr id="94" name="Google Shape;94;p2"/>
          <p:cNvCxnSpPr/>
          <p:nvPr/>
        </p:nvCxnSpPr>
        <p:spPr>
          <a:xfrm rot="10800000" flipH="1">
            <a:off x="437425" y="15442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10D11-5208-4EEE-A6C0-573AC2018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2779"/>
          <a:stretch/>
        </p:blipFill>
        <p:spPr>
          <a:xfrm>
            <a:off x="940822" y="2574611"/>
            <a:ext cx="1350773" cy="1178158"/>
          </a:xfrm>
          <a:prstGeom prst="rect">
            <a:avLst/>
          </a:prstGeom>
        </p:spPr>
      </p:pic>
      <p:sp>
        <p:nvSpPr>
          <p:cNvPr id="7" name="Google Shape;92;p2">
            <a:extLst>
              <a:ext uri="{FF2B5EF4-FFF2-40B4-BE49-F238E27FC236}">
                <a16:creationId xmlns:a16="http://schemas.microsoft.com/office/drawing/2014/main" id="{F27B9A66-169B-4528-98A3-A96708DB5819}"/>
              </a:ext>
            </a:extLst>
          </p:cNvPr>
          <p:cNvSpPr txBox="1">
            <a:spLocks/>
          </p:cNvSpPr>
          <p:nvPr/>
        </p:nvSpPr>
        <p:spPr>
          <a:xfrm>
            <a:off x="2682124" y="4767254"/>
            <a:ext cx="8427176" cy="94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SzPts val="931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создание благоприятных условия для созидательной активности молодежи и реализации их инклюзивных проектов</a:t>
            </a:r>
          </a:p>
        </p:txBody>
      </p:sp>
      <p:pic>
        <p:nvPicPr>
          <p:cNvPr id="4" name="Рисунок 3" descr="Попасть в яблочко">
            <a:extLst>
              <a:ext uri="{FF2B5EF4-FFF2-40B4-BE49-F238E27FC236}">
                <a16:creationId xmlns:a16="http://schemas.microsoft.com/office/drawing/2014/main" id="{8E5DB645-DAE8-4776-BA28-8396EDEC3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822" y="4490458"/>
            <a:ext cx="1318944" cy="1318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448862" y="30072"/>
            <a:ext cx="7543824" cy="84453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A206968-4BF1-41C3-859F-838C4F2E6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72" y="624912"/>
            <a:ext cx="2492256" cy="182663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9BD7AAD-A60A-425D-A2A5-9FCE7A1B0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50" y="723162"/>
            <a:ext cx="3671166" cy="1826635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2E0DC650-8A19-49D2-BE77-0F707A9EEBF9}"/>
              </a:ext>
            </a:extLst>
          </p:cNvPr>
          <p:cNvSpPr txBox="1">
            <a:spLocks/>
          </p:cNvSpPr>
          <p:nvPr/>
        </p:nvSpPr>
        <p:spPr>
          <a:xfrm>
            <a:off x="1501121" y="2588399"/>
            <a:ext cx="3233437" cy="42653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14 -18 лет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DFE2685-BD64-471A-8458-D9AECE912613}"/>
              </a:ext>
            </a:extLst>
          </p:cNvPr>
          <p:cNvSpPr txBox="1">
            <a:spLocks/>
          </p:cNvSpPr>
          <p:nvPr/>
        </p:nvSpPr>
        <p:spPr>
          <a:xfrm>
            <a:off x="5929445" y="2569373"/>
            <a:ext cx="5500838" cy="64941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66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и молодые специалисты 18-30 лет</a:t>
            </a:r>
          </a:p>
        </p:txBody>
      </p:sp>
      <p:pic>
        <p:nvPicPr>
          <p:cNvPr id="5" name="Рисунок 4" descr="Голова с шестеренками">
            <a:extLst>
              <a:ext uri="{FF2B5EF4-FFF2-40B4-BE49-F238E27FC236}">
                <a16:creationId xmlns:a16="http://schemas.microsoft.com/office/drawing/2014/main" id="{EF87A602-04FD-4350-B072-26B977B2D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698" y="3380815"/>
            <a:ext cx="645441" cy="645441"/>
          </a:xfrm>
          <a:prstGeom prst="rect">
            <a:avLst/>
          </a:prstGeom>
        </p:spPr>
      </p:pic>
      <p:pic>
        <p:nvPicPr>
          <p:cNvPr id="7" name="Рисунок 6" descr="Венок">
            <a:extLst>
              <a:ext uri="{FF2B5EF4-FFF2-40B4-BE49-F238E27FC236}">
                <a16:creationId xmlns:a16="http://schemas.microsoft.com/office/drawing/2014/main" id="{D871D8D9-465F-473A-85B8-6E66989D9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0916" y="3213921"/>
            <a:ext cx="797033" cy="797033"/>
          </a:xfrm>
          <a:prstGeom prst="rect">
            <a:avLst/>
          </a:prstGeom>
        </p:spPr>
      </p:pic>
      <p:pic>
        <p:nvPicPr>
          <p:cNvPr id="15" name="Рисунок 14" descr="Гимнастические упражнения">
            <a:extLst>
              <a:ext uri="{FF2B5EF4-FFF2-40B4-BE49-F238E27FC236}">
                <a16:creationId xmlns:a16="http://schemas.microsoft.com/office/drawing/2014/main" id="{A53E21BB-99A7-4C0B-9E3A-B356BCA71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2183" y="3303672"/>
            <a:ext cx="750027" cy="750027"/>
          </a:xfrm>
          <a:prstGeom prst="rect">
            <a:avLst/>
          </a:prstGeom>
        </p:spPr>
      </p:pic>
      <p:pic>
        <p:nvPicPr>
          <p:cNvPr id="17" name="Рисунок 16" descr="Рукопожатие">
            <a:extLst>
              <a:ext uri="{FF2B5EF4-FFF2-40B4-BE49-F238E27FC236}">
                <a16:creationId xmlns:a16="http://schemas.microsoft.com/office/drawing/2014/main" id="{1069424C-BA90-4717-8B06-366EB855CE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07991" y="4993921"/>
            <a:ext cx="813794" cy="813794"/>
          </a:xfrm>
          <a:prstGeom prst="rect">
            <a:avLst/>
          </a:prstGeom>
        </p:spPr>
      </p:pic>
      <p:pic>
        <p:nvPicPr>
          <p:cNvPr id="19" name="Рисунок 18" descr="Компас на карте">
            <a:extLst>
              <a:ext uri="{FF2B5EF4-FFF2-40B4-BE49-F238E27FC236}">
                <a16:creationId xmlns:a16="http://schemas.microsoft.com/office/drawing/2014/main" id="{466E9485-83DF-4DE0-BB0F-F5A0439CC7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84968" y="3303033"/>
            <a:ext cx="805922" cy="805922"/>
          </a:xfrm>
          <a:prstGeom prst="rect">
            <a:avLst/>
          </a:prstGeom>
        </p:spPr>
      </p:pic>
      <p:pic>
        <p:nvPicPr>
          <p:cNvPr id="21" name="Рисунок 20" descr="Па">
            <a:extLst>
              <a:ext uri="{FF2B5EF4-FFF2-40B4-BE49-F238E27FC236}">
                <a16:creationId xmlns:a16="http://schemas.microsoft.com/office/drawing/2014/main" id="{EBBC26E7-F968-4F3A-A908-B06DF25D65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28971" y="3216064"/>
            <a:ext cx="876089" cy="876089"/>
          </a:xfrm>
          <a:prstGeom prst="rect">
            <a:avLst/>
          </a:prstGeom>
        </p:spPr>
      </p:pic>
      <p:pic>
        <p:nvPicPr>
          <p:cNvPr id="23" name="Рисунок 22" descr="Конференц-зал">
            <a:extLst>
              <a:ext uri="{FF2B5EF4-FFF2-40B4-BE49-F238E27FC236}">
                <a16:creationId xmlns:a16="http://schemas.microsoft.com/office/drawing/2014/main" id="{FEEE17E4-EE84-4158-9180-2D4946297D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75663" y="3278013"/>
            <a:ext cx="797033" cy="797033"/>
          </a:xfrm>
          <a:prstGeom prst="rect">
            <a:avLst/>
          </a:prstGeom>
        </p:spPr>
      </p:pic>
      <p:pic>
        <p:nvPicPr>
          <p:cNvPr id="25" name="Рисунок 24" descr="Презентация с линейчатой диаграммой">
            <a:extLst>
              <a:ext uri="{FF2B5EF4-FFF2-40B4-BE49-F238E27FC236}">
                <a16:creationId xmlns:a16="http://schemas.microsoft.com/office/drawing/2014/main" id="{417C327E-F8A5-4415-BEDF-BC7DD74E3F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45971" y="4880721"/>
            <a:ext cx="940758" cy="940758"/>
          </a:xfrm>
          <a:prstGeom prst="rect">
            <a:avLst/>
          </a:prstGeom>
        </p:spPr>
      </p:pic>
      <p:pic>
        <p:nvPicPr>
          <p:cNvPr id="31" name="Рисунок 30" descr="Человек с идеей">
            <a:extLst>
              <a:ext uri="{FF2B5EF4-FFF2-40B4-BE49-F238E27FC236}">
                <a16:creationId xmlns:a16="http://schemas.microsoft.com/office/drawing/2014/main" id="{DB9EB2BF-8B4F-4379-B53C-289536228D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84968" y="4967531"/>
            <a:ext cx="862177" cy="862177"/>
          </a:xfrm>
          <a:prstGeom prst="rect">
            <a:avLst/>
          </a:prstGeom>
        </p:spPr>
      </p:pic>
      <p:pic>
        <p:nvPicPr>
          <p:cNvPr id="33" name="Рисунок 32" descr="Открытая ладонь с растением">
            <a:extLst>
              <a:ext uri="{FF2B5EF4-FFF2-40B4-BE49-F238E27FC236}">
                <a16:creationId xmlns:a16="http://schemas.microsoft.com/office/drawing/2014/main" id="{DEA584D9-0959-4133-AB46-230020C7EC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4463" y="5132375"/>
            <a:ext cx="813794" cy="813794"/>
          </a:xfrm>
          <a:prstGeom prst="rect">
            <a:avLst/>
          </a:prstGeom>
        </p:spPr>
      </p:pic>
      <p:pic>
        <p:nvPicPr>
          <p:cNvPr id="35" name="Рисунок 34" descr="Медаль">
            <a:extLst>
              <a:ext uri="{FF2B5EF4-FFF2-40B4-BE49-F238E27FC236}">
                <a16:creationId xmlns:a16="http://schemas.microsoft.com/office/drawing/2014/main" id="{BF439E18-DAC0-47E7-9A59-E8A9E4F281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160793" y="5016996"/>
            <a:ext cx="872034" cy="872034"/>
          </a:xfrm>
          <a:prstGeom prst="rect">
            <a:avLst/>
          </a:prstGeom>
        </p:spPr>
      </p:pic>
      <p:pic>
        <p:nvPicPr>
          <p:cNvPr id="41" name="Рисунок 40" descr="Ракета">
            <a:extLst>
              <a:ext uri="{FF2B5EF4-FFF2-40B4-BE49-F238E27FC236}">
                <a16:creationId xmlns:a16="http://schemas.microsoft.com/office/drawing/2014/main" id="{BC58AF92-D90A-491A-AF34-3A4062C0F0C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32063" y="5214299"/>
            <a:ext cx="800147" cy="800147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B61FF62-3072-48A1-A278-67A8A1DFB58E}"/>
              </a:ext>
            </a:extLst>
          </p:cNvPr>
          <p:cNvSpPr/>
          <p:nvPr/>
        </p:nvSpPr>
        <p:spPr>
          <a:xfrm>
            <a:off x="274280" y="4095145"/>
            <a:ext cx="1388522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9F2628-AB23-4BEE-BAF4-A6448D807AE5}"/>
              </a:ext>
            </a:extLst>
          </p:cNvPr>
          <p:cNvSpPr/>
          <p:nvPr/>
        </p:nvSpPr>
        <p:spPr>
          <a:xfrm>
            <a:off x="1802653" y="3916297"/>
            <a:ext cx="1485663" cy="498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B98ECA7-187F-4EDE-B7D2-6A03F54A0337}"/>
              </a:ext>
            </a:extLst>
          </p:cNvPr>
          <p:cNvSpPr/>
          <p:nvPr/>
        </p:nvSpPr>
        <p:spPr>
          <a:xfrm>
            <a:off x="3742163" y="3916297"/>
            <a:ext cx="1763011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таланты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3D667-669D-4410-9108-ABDCD6C2EB65}"/>
              </a:ext>
            </a:extLst>
          </p:cNvPr>
          <p:cNvSpPr/>
          <p:nvPr/>
        </p:nvSpPr>
        <p:spPr>
          <a:xfrm>
            <a:off x="160385" y="5807716"/>
            <a:ext cx="1388522" cy="498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0CD7EE1-8767-4BB4-9562-48961DCA01A7}"/>
              </a:ext>
            </a:extLst>
          </p:cNvPr>
          <p:cNvSpPr/>
          <p:nvPr/>
        </p:nvSpPr>
        <p:spPr>
          <a:xfrm>
            <a:off x="1875481" y="5807715"/>
            <a:ext cx="1397498" cy="498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Нетворкинг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3E4DCA1-63B5-4AF1-B174-71925B8D52B3}"/>
              </a:ext>
            </a:extLst>
          </p:cNvPr>
          <p:cNvSpPr/>
          <p:nvPr/>
        </p:nvSpPr>
        <p:spPr>
          <a:xfrm>
            <a:off x="3932063" y="5923979"/>
            <a:ext cx="1084669" cy="49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3FD88F-20A8-4C70-9449-F31767FE9A46}"/>
              </a:ext>
            </a:extLst>
          </p:cNvPr>
          <p:cNvSpPr/>
          <p:nvPr/>
        </p:nvSpPr>
        <p:spPr>
          <a:xfrm>
            <a:off x="6011295" y="4012705"/>
            <a:ext cx="176301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0D2D2EC-E586-4429-9B25-433D56DE685E}"/>
              </a:ext>
            </a:extLst>
          </p:cNvPr>
          <p:cNvSpPr/>
          <p:nvPr/>
        </p:nvSpPr>
        <p:spPr>
          <a:xfrm>
            <a:off x="7578016" y="4164565"/>
            <a:ext cx="203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Самореализация</a:t>
            </a:r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73E3DC4-02CE-430A-A512-F89E12B95E6E}"/>
              </a:ext>
            </a:extLst>
          </p:cNvPr>
          <p:cNvSpPr/>
          <p:nvPr/>
        </p:nvSpPr>
        <p:spPr>
          <a:xfrm>
            <a:off x="9806671" y="4077362"/>
            <a:ext cx="216251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лифт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36D6B4B-0D4C-4EF9-8A3C-22E5812ECD52}"/>
              </a:ext>
            </a:extLst>
          </p:cNvPr>
          <p:cNvSpPr/>
          <p:nvPr/>
        </p:nvSpPr>
        <p:spPr>
          <a:xfrm>
            <a:off x="5656593" y="5777693"/>
            <a:ext cx="1921423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C3FCC38-0FAA-43CF-9356-D85AB4194ED8}"/>
              </a:ext>
            </a:extLst>
          </p:cNvPr>
          <p:cNvSpPr/>
          <p:nvPr/>
        </p:nvSpPr>
        <p:spPr>
          <a:xfrm>
            <a:off x="7693060" y="5914456"/>
            <a:ext cx="226857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проектах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3CBF12F-1859-4D0B-90F1-5FD6CECC276D}"/>
              </a:ext>
            </a:extLst>
          </p:cNvPr>
          <p:cNvSpPr/>
          <p:nvPr/>
        </p:nvSpPr>
        <p:spPr>
          <a:xfrm>
            <a:off x="10111112" y="5809331"/>
            <a:ext cx="186115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людям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285025" y="114300"/>
            <a:ext cx="7354025" cy="111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Охват проекта и альтернативные решения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7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870238" y="3904127"/>
            <a:ext cx="10451523" cy="1556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216000" tIns="216000" rIns="216000" bIns="252000">
            <a:spAutoFit/>
          </a:bodyPr>
          <a:lstStyle/>
          <a:p>
            <a:pPr marL="76200" lvl="0">
              <a:lnSpc>
                <a:spcPct val="120000"/>
              </a:lnSpc>
              <a:buClr>
                <a:srgbClr val="434343"/>
              </a:buClr>
              <a:buSzPts val="2400"/>
            </a:pPr>
            <a:r>
              <a:rPr lang="ru-RU" sz="1800" b="1" dirty="0">
                <a:solidFill>
                  <a:schemeClr val="tx1"/>
                </a:solidFill>
              </a:rPr>
              <a:t>Гибридный формат мероприятия</a:t>
            </a:r>
          </a:p>
          <a:p>
            <a:pPr marL="76200" lvl="0">
              <a:lnSpc>
                <a:spcPct val="120000"/>
              </a:lnSpc>
              <a:buClr>
                <a:srgbClr val="434343"/>
              </a:buClr>
              <a:buSzPts val="2400"/>
            </a:pPr>
            <a:r>
              <a:rPr lang="ru-RU" dirty="0">
                <a:solidFill>
                  <a:schemeClr val="tx1"/>
                </a:solidFill>
              </a:rPr>
              <a:t>может быть успешно тиражирован в других субъектах и городах РФ, в образовательных учреждениях для молодежи 14-35 лет, благодаря деловым связям организаторов и партнеров проекта, а также ресурсной поддержке исполнительных органов власти, осуществляющих реализацию молодежной политики в других регионах РФ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337AC-199C-4471-BFB6-D801AAE5ABF0}"/>
              </a:ext>
            </a:extLst>
          </p:cNvPr>
          <p:cNvSpPr txBox="1"/>
          <p:nvPr/>
        </p:nvSpPr>
        <p:spPr>
          <a:xfrm>
            <a:off x="2240149" y="2518615"/>
            <a:ext cx="4456741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>
              <a:lnSpc>
                <a:spcPct val="110000"/>
              </a:lnSpc>
              <a:buClr>
                <a:srgbClr val="434343"/>
              </a:buClr>
              <a:buSzPts val="2400"/>
            </a:pPr>
            <a:r>
              <a:rPr lang="ru-RU" sz="1600" b="1" dirty="0">
                <a:solidFill>
                  <a:schemeClr val="tx1"/>
                </a:solidFill>
              </a:rPr>
              <a:t>Очная аудитория: </a:t>
            </a:r>
            <a:r>
              <a:rPr lang="ru-RU" sz="1600" b="1" dirty="0">
                <a:solidFill>
                  <a:srgbClr val="FF5B5B"/>
                </a:solidFill>
              </a:rPr>
              <a:t>100</a:t>
            </a:r>
            <a:r>
              <a:rPr lang="ru-RU" sz="1600" dirty="0">
                <a:solidFill>
                  <a:schemeClr val="tx1"/>
                </a:solidFill>
              </a:rPr>
              <a:t> человек оффлайн</a:t>
            </a:r>
          </a:p>
          <a:p>
            <a:pPr marL="76200" lvl="0">
              <a:lnSpc>
                <a:spcPct val="110000"/>
              </a:lnSpc>
              <a:buClr>
                <a:srgbClr val="434343"/>
              </a:buClr>
              <a:buSzPts val="2400"/>
            </a:pPr>
            <a:r>
              <a:rPr lang="ru-RU" sz="1600" b="1" dirty="0">
                <a:solidFill>
                  <a:schemeClr val="tx1"/>
                </a:solidFill>
              </a:rPr>
              <a:t>Онлайн: </a:t>
            </a:r>
            <a:r>
              <a:rPr lang="ru-RU" sz="1600" b="1" dirty="0">
                <a:solidFill>
                  <a:srgbClr val="FF5B5B"/>
                </a:solidFill>
              </a:rPr>
              <a:t>5 000 </a:t>
            </a:r>
            <a:r>
              <a:rPr lang="ru-RU" sz="1600" dirty="0">
                <a:solidFill>
                  <a:schemeClr val="tx1"/>
                </a:solidFill>
              </a:rPr>
              <a:t>удаленных зрителей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FC848-8BA2-4981-9E8D-3582D6C84276}"/>
              </a:ext>
            </a:extLst>
          </p:cNvPr>
          <p:cNvSpPr txBox="1"/>
          <p:nvPr/>
        </p:nvSpPr>
        <p:spPr>
          <a:xfrm>
            <a:off x="7459740" y="2412300"/>
            <a:ext cx="3470530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>
              <a:lnSpc>
                <a:spcPct val="110000"/>
              </a:lnSpc>
              <a:buClr>
                <a:srgbClr val="434343"/>
              </a:buClr>
              <a:buSzPts val="2400"/>
            </a:pPr>
            <a:r>
              <a:rPr lang="ru-RU" sz="1600" b="1" dirty="0">
                <a:solidFill>
                  <a:schemeClr val="tx1"/>
                </a:solidFill>
              </a:rPr>
              <a:t>География:</a:t>
            </a:r>
          </a:p>
          <a:p>
            <a:pPr marL="76200" lvl="0">
              <a:lnSpc>
                <a:spcPct val="110000"/>
              </a:lnSpc>
              <a:buClr>
                <a:srgbClr val="434343"/>
              </a:buClr>
              <a:buSzPts val="2400"/>
            </a:pPr>
            <a:r>
              <a:rPr lang="ru-RU" sz="1600" dirty="0">
                <a:solidFill>
                  <a:schemeClr val="tx1"/>
                </a:solidFill>
              </a:rPr>
              <a:t>Санкт-Петербург и пригороды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927346-8DCB-484C-888C-85F2D2FF7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09" y="2363323"/>
            <a:ext cx="1181100" cy="11811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F60E12-1A1D-47BF-B11F-152012EEDF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298"/>
          <a:stretch/>
        </p:blipFill>
        <p:spPr>
          <a:xfrm>
            <a:off x="6666500" y="2422948"/>
            <a:ext cx="972550" cy="804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17B407-E7D7-4091-9475-F4C95E2FBB99}"/>
              </a:ext>
            </a:extLst>
          </p:cNvPr>
          <p:cNvSpPr/>
          <p:nvPr/>
        </p:nvSpPr>
        <p:spPr>
          <a:xfrm rot="5400000">
            <a:off x="1120268" y="2738836"/>
            <a:ext cx="157288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FD90-3F96-4D3C-954D-05C9208931BE}"/>
              </a:ext>
            </a:extLst>
          </p:cNvPr>
          <p:cNvSpPr/>
          <p:nvPr/>
        </p:nvSpPr>
        <p:spPr>
          <a:xfrm>
            <a:off x="949235" y="1733900"/>
            <a:ext cx="2703824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Пленарное заседание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AFF3BE-F26F-49E1-8F85-2A858D9A2321}"/>
              </a:ext>
            </a:extLst>
          </p:cNvPr>
          <p:cNvSpPr/>
          <p:nvPr/>
        </p:nvSpPr>
        <p:spPr>
          <a:xfrm rot="5400000">
            <a:off x="1120268" y="4319464"/>
            <a:ext cx="157288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23D3C0-6CC4-4C93-9550-1FF721FB9058}"/>
              </a:ext>
            </a:extLst>
          </p:cNvPr>
          <p:cNvSpPr/>
          <p:nvPr/>
        </p:nvSpPr>
        <p:spPr>
          <a:xfrm>
            <a:off x="961204" y="3314528"/>
            <a:ext cx="2627637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Лекции и тренинги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F35A22-B420-44B8-959D-18BC80A4D5B1}"/>
              </a:ext>
            </a:extLst>
          </p:cNvPr>
          <p:cNvSpPr/>
          <p:nvPr/>
        </p:nvSpPr>
        <p:spPr>
          <a:xfrm>
            <a:off x="1910582" y="5109779"/>
            <a:ext cx="3119519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BE5F59-A1A4-47C9-8390-4ED4D6AD1833}"/>
              </a:ext>
            </a:extLst>
          </p:cNvPr>
          <p:cNvSpPr/>
          <p:nvPr/>
        </p:nvSpPr>
        <p:spPr>
          <a:xfrm>
            <a:off x="961204" y="4895157"/>
            <a:ext cx="2627638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Мастер-классы,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воркшопы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18A6A2-C019-4E48-9B8D-E880A36074E6}"/>
              </a:ext>
            </a:extLst>
          </p:cNvPr>
          <p:cNvSpPr/>
          <p:nvPr/>
        </p:nvSpPr>
        <p:spPr>
          <a:xfrm rot="16200000">
            <a:off x="4247531" y="4319464"/>
            <a:ext cx="157288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22CD7A-6BBA-41AA-8DD3-C9D58384FB12}"/>
              </a:ext>
            </a:extLst>
          </p:cNvPr>
          <p:cNvSpPr/>
          <p:nvPr/>
        </p:nvSpPr>
        <p:spPr>
          <a:xfrm>
            <a:off x="4348533" y="4895157"/>
            <a:ext cx="2627636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Диалоги на равны</a:t>
            </a: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660C00-64EE-4B04-B8B8-E8A655300A49}"/>
              </a:ext>
            </a:extLst>
          </p:cNvPr>
          <p:cNvSpPr/>
          <p:nvPr/>
        </p:nvSpPr>
        <p:spPr>
          <a:xfrm rot="16200000">
            <a:off x="4247531" y="2738836"/>
            <a:ext cx="157288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DDA89EA-C732-42FF-A934-035339E217A2}"/>
              </a:ext>
            </a:extLst>
          </p:cNvPr>
          <p:cNvSpPr/>
          <p:nvPr/>
        </p:nvSpPr>
        <p:spPr>
          <a:xfrm>
            <a:off x="4348533" y="3365281"/>
            <a:ext cx="2627636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51587F-CE15-4CC9-B7EC-730BD9ADA973}"/>
              </a:ext>
            </a:extLst>
          </p:cNvPr>
          <p:cNvSpPr/>
          <p:nvPr/>
        </p:nvSpPr>
        <p:spPr>
          <a:xfrm>
            <a:off x="5031963" y="2032662"/>
            <a:ext cx="3206300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C6911E-B248-43CA-A758-7EBC85730AB4}"/>
              </a:ext>
            </a:extLst>
          </p:cNvPr>
          <p:cNvSpPr/>
          <p:nvPr/>
        </p:nvSpPr>
        <p:spPr>
          <a:xfrm>
            <a:off x="4348534" y="1733900"/>
            <a:ext cx="2627635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</a:t>
            </a: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4CFA464-2D1C-4485-8C53-0CA8769166D6}"/>
              </a:ext>
            </a:extLst>
          </p:cNvPr>
          <p:cNvSpPr/>
          <p:nvPr/>
        </p:nvSpPr>
        <p:spPr>
          <a:xfrm rot="5400000">
            <a:off x="7365670" y="2993330"/>
            <a:ext cx="174116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E13CDFE-FB2D-4611-A8D6-7F1F76BCF445}"/>
              </a:ext>
            </a:extLst>
          </p:cNvPr>
          <p:cNvSpPr/>
          <p:nvPr/>
        </p:nvSpPr>
        <p:spPr>
          <a:xfrm>
            <a:off x="7671648" y="1733900"/>
            <a:ext cx="3039014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4" tIns="115534" rIns="115534" bIns="11553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,  розыгрыш призов, вручение сертификатов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7AC78D3-2E97-4797-8CFC-73507CB25C0B}"/>
              </a:ext>
            </a:extLst>
          </p:cNvPr>
          <p:cNvSpPr/>
          <p:nvPr/>
        </p:nvSpPr>
        <p:spPr>
          <a:xfrm rot="5400000">
            <a:off x="7449810" y="4658098"/>
            <a:ext cx="1572885" cy="189675"/>
          </a:xfrm>
          <a:prstGeom prst="rect">
            <a:avLst/>
          </a:prstGeom>
          <a:solidFill>
            <a:srgbClr val="FF5B5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B95FF9-7247-4B66-ABEF-10D8370E8B2B}"/>
              </a:ext>
            </a:extLst>
          </p:cNvPr>
          <p:cNvSpPr/>
          <p:nvPr/>
        </p:nvSpPr>
        <p:spPr>
          <a:xfrm>
            <a:off x="7671647" y="3334242"/>
            <a:ext cx="3039013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Нетворкинг,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выставка НКО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02845E-54FA-4FB4-933C-FF6F5C20F453}"/>
              </a:ext>
            </a:extLst>
          </p:cNvPr>
          <p:cNvSpPr/>
          <p:nvPr/>
        </p:nvSpPr>
        <p:spPr>
          <a:xfrm>
            <a:off x="7810880" y="4907127"/>
            <a:ext cx="2899780" cy="126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616" tIns="105616" rIns="105616" bIns="1056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</a:t>
            </a: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A7282897-DE23-4BBF-BD0B-90F630D4E5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2711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Программа форума</a:t>
            </a:r>
          </a:p>
        </p:txBody>
      </p:sp>
      <p:cxnSp>
        <p:nvCxnSpPr>
          <p:cNvPr id="7" name="Google Shape;102;p3">
            <a:extLst>
              <a:ext uri="{FF2B5EF4-FFF2-40B4-BE49-F238E27FC236}">
                <a16:creationId xmlns:a16="http://schemas.microsoft.com/office/drawing/2014/main" id="{A20A8138-1F3C-4E58-ABA7-C638AD92D192}"/>
              </a:ext>
            </a:extLst>
          </p:cNvPr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1344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Польза для ЦА </a:t>
            </a:r>
          </a:p>
        </p:txBody>
      </p:sp>
      <p:cxnSp>
        <p:nvCxnSpPr>
          <p:cNvPr id="102" name="Google Shape;102;p3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4" name="Объект 3">
            <a:extLst>
              <a:ext uri="{FF2B5EF4-FFF2-40B4-BE49-F238E27FC236}">
                <a16:creationId xmlns:a16="http://schemas.microsoft.com/office/drawing/2014/main" id="{8D46A398-71BB-48F3-BC19-8C1683223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437720"/>
              </p:ext>
            </p:extLst>
          </p:nvPr>
        </p:nvGraphicFramePr>
        <p:xfrm>
          <a:off x="383098" y="1497193"/>
          <a:ext cx="5712902" cy="51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34FEC8C6-27D1-47F6-8907-E967840F0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013370"/>
              </p:ext>
            </p:extLst>
          </p:nvPr>
        </p:nvGraphicFramePr>
        <p:xfrm>
          <a:off x="6379535" y="1465211"/>
          <a:ext cx="5429367" cy="52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4C00445-2E6E-4A33-A9BF-139EAD8B2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05233" y="7704346"/>
            <a:ext cx="5353050" cy="4952502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направления проектов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 2 часа с 5 артистами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Деловая игра и викторина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блока лекций и мастер-класса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Нетворкинг и фуршет на 100 чел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Привлечено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партнеров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отчета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публикаций в СМИ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8" name="Рисунок 7" descr="Социальная сеть">
            <a:extLst>
              <a:ext uri="{FF2B5EF4-FFF2-40B4-BE49-F238E27FC236}">
                <a16:creationId xmlns:a16="http://schemas.microsoft.com/office/drawing/2014/main" id="{454B1550-2D24-4F32-9D74-A9E62FDB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193" y="1829518"/>
            <a:ext cx="540000" cy="540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317AA3-E316-45D6-88F0-0DDB3EA0EABF}"/>
              </a:ext>
            </a:extLst>
          </p:cNvPr>
          <p:cNvSpPr/>
          <p:nvPr/>
        </p:nvSpPr>
        <p:spPr>
          <a:xfrm>
            <a:off x="1211139" y="2658277"/>
            <a:ext cx="185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 участников</a:t>
            </a:r>
          </a:p>
        </p:txBody>
      </p:sp>
      <p:pic>
        <p:nvPicPr>
          <p:cNvPr id="11" name="Рисунок 10" descr="Маркетинг">
            <a:extLst>
              <a:ext uri="{FF2B5EF4-FFF2-40B4-BE49-F238E27FC236}">
                <a16:creationId xmlns:a16="http://schemas.microsoft.com/office/drawing/2014/main" id="{D3E39AA6-DC54-4F4D-A36E-BA75E34EA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3715" y="1849743"/>
            <a:ext cx="670293" cy="67029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E65606-B30F-43E9-A683-92739C04E1B9}"/>
              </a:ext>
            </a:extLst>
          </p:cNvPr>
          <p:cNvSpPr/>
          <p:nvPr/>
        </p:nvSpPr>
        <p:spPr>
          <a:xfrm>
            <a:off x="3551321" y="2729077"/>
            <a:ext cx="1485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спикеров</a:t>
            </a:r>
          </a:p>
        </p:txBody>
      </p:sp>
      <p:pic>
        <p:nvPicPr>
          <p:cNvPr id="14" name="Рисунок 13" descr="База данных">
            <a:extLst>
              <a:ext uri="{FF2B5EF4-FFF2-40B4-BE49-F238E27FC236}">
                <a16:creationId xmlns:a16="http://schemas.microsoft.com/office/drawing/2014/main" id="{E8F92B15-D115-4D3C-BBFE-284C9E97C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9075" y="1848124"/>
            <a:ext cx="540000" cy="540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03DEF5-F88B-4442-8430-81D449975F9F}"/>
              </a:ext>
            </a:extLst>
          </p:cNvPr>
          <p:cNvSpPr/>
          <p:nvPr/>
        </p:nvSpPr>
        <p:spPr>
          <a:xfrm>
            <a:off x="8778195" y="2674564"/>
            <a:ext cx="168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партнеров </a:t>
            </a:r>
          </a:p>
        </p:txBody>
      </p:sp>
      <p:pic>
        <p:nvPicPr>
          <p:cNvPr id="17" name="Рисунок 16" descr="Группа людей">
            <a:extLst>
              <a:ext uri="{FF2B5EF4-FFF2-40B4-BE49-F238E27FC236}">
                <a16:creationId xmlns:a16="http://schemas.microsoft.com/office/drawing/2014/main" id="{0C5A7817-8EAD-4FC8-939B-DDC7C3DF3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0451" y="1781223"/>
            <a:ext cx="540000" cy="540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AAF2B07-34E4-4409-AAF9-0B96BC7262ED}"/>
              </a:ext>
            </a:extLst>
          </p:cNvPr>
          <p:cNvSpPr/>
          <p:nvPr/>
        </p:nvSpPr>
        <p:spPr>
          <a:xfrm>
            <a:off x="5868906" y="2422713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волонтеров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0BF0131-E505-4806-AEDD-764CE05BE31B}"/>
              </a:ext>
            </a:extLst>
          </p:cNvPr>
          <p:cNvSpPr/>
          <p:nvPr/>
        </p:nvSpPr>
        <p:spPr>
          <a:xfrm>
            <a:off x="8728100" y="4285387"/>
            <a:ext cx="1909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онлайн-чат на 100 ч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Рисунок 20" descr="Чат (справа налево)">
            <a:extLst>
              <a:ext uri="{FF2B5EF4-FFF2-40B4-BE49-F238E27FC236}">
                <a16:creationId xmlns:a16="http://schemas.microsoft.com/office/drawing/2014/main" id="{102CFEB4-BF0C-4B1A-BB90-5D4168A1C0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5210" y="3556220"/>
            <a:ext cx="540000" cy="540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6F342B9-1CEE-4519-BBDA-1D59914CD1D3}"/>
              </a:ext>
            </a:extLst>
          </p:cNvPr>
          <p:cNvSpPr/>
          <p:nvPr/>
        </p:nvSpPr>
        <p:spPr>
          <a:xfrm>
            <a:off x="8480564" y="5682002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Создано 30 проектов</a:t>
            </a:r>
          </a:p>
        </p:txBody>
      </p:sp>
      <p:pic>
        <p:nvPicPr>
          <p:cNvPr id="24" name="Рисунок 23" descr="Лампочка">
            <a:extLst>
              <a:ext uri="{FF2B5EF4-FFF2-40B4-BE49-F238E27FC236}">
                <a16:creationId xmlns:a16="http://schemas.microsoft.com/office/drawing/2014/main" id="{A66743FA-600F-4F87-8177-B2D2850FBF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9075" y="5039430"/>
            <a:ext cx="540000" cy="540000"/>
          </a:xfrm>
          <a:prstGeom prst="rect">
            <a:avLst/>
          </a:prstGeom>
        </p:spPr>
      </p:pic>
      <p:pic>
        <p:nvPicPr>
          <p:cNvPr id="38" name="Рисунок 37" descr="Секундомер">
            <a:extLst>
              <a:ext uri="{FF2B5EF4-FFF2-40B4-BE49-F238E27FC236}">
                <a16:creationId xmlns:a16="http://schemas.microsoft.com/office/drawing/2014/main" id="{5A7602BF-C98F-4C1E-AECB-503116A531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0456" y="3538373"/>
            <a:ext cx="540000" cy="5400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C14C9C2-D837-4EA2-9587-B31F092CCF5D}"/>
              </a:ext>
            </a:extLst>
          </p:cNvPr>
          <p:cNvSpPr/>
          <p:nvPr/>
        </p:nvSpPr>
        <p:spPr>
          <a:xfrm>
            <a:off x="922749" y="4151768"/>
            <a:ext cx="2003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 часов активностей</a:t>
            </a:r>
            <a:endParaRPr lang="ru-RU" dirty="0"/>
          </a:p>
        </p:txBody>
      </p:sp>
      <p:pic>
        <p:nvPicPr>
          <p:cNvPr id="41" name="Рисунок 40" descr="Шестеренки">
            <a:extLst>
              <a:ext uri="{FF2B5EF4-FFF2-40B4-BE49-F238E27FC236}">
                <a16:creationId xmlns:a16="http://schemas.microsoft.com/office/drawing/2014/main" id="{6D72EC5D-70E6-4CFB-9B1D-92894BF613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588" y="3595822"/>
            <a:ext cx="646756" cy="54000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FE694AB-55FE-4697-9A68-23B618DF0E1B}"/>
              </a:ext>
            </a:extLst>
          </p:cNvPr>
          <p:cNvSpPr/>
          <p:nvPr/>
        </p:nvSpPr>
        <p:spPr>
          <a:xfrm>
            <a:off x="3842588" y="4290588"/>
            <a:ext cx="819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 дня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B218932-E5DE-4754-921B-E8922E687014}"/>
              </a:ext>
            </a:extLst>
          </p:cNvPr>
          <p:cNvSpPr/>
          <p:nvPr/>
        </p:nvSpPr>
        <p:spPr>
          <a:xfrm>
            <a:off x="6096000" y="4130397"/>
            <a:ext cx="189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направления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dirty="0"/>
          </a:p>
        </p:txBody>
      </p:sp>
      <p:pic>
        <p:nvPicPr>
          <p:cNvPr id="45" name="Рисунок 44" descr="Диаграмма Венна">
            <a:extLst>
              <a:ext uri="{FF2B5EF4-FFF2-40B4-BE49-F238E27FC236}">
                <a16:creationId xmlns:a16="http://schemas.microsoft.com/office/drawing/2014/main" id="{E9BE6510-08B1-4C76-9FCA-93DC1C37FF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83078" y="3429000"/>
            <a:ext cx="540000" cy="540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2AE4E7E-0536-42F4-A8E9-4FF0F550D2FB}"/>
              </a:ext>
            </a:extLst>
          </p:cNvPr>
          <p:cNvSpPr/>
          <p:nvPr/>
        </p:nvSpPr>
        <p:spPr>
          <a:xfrm>
            <a:off x="5700222" y="5795233"/>
            <a:ext cx="189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Собрано 50 отзывов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C2CE70E-0B6B-4D88-BD24-A3392E50724A}"/>
              </a:ext>
            </a:extLst>
          </p:cNvPr>
          <p:cNvSpPr/>
          <p:nvPr/>
        </p:nvSpPr>
        <p:spPr>
          <a:xfrm>
            <a:off x="3119366" y="5622105"/>
            <a:ext cx="1915909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видео отчета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публикаций в СМИ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F7A3C1D-E973-4EE4-9596-E936665326B4}"/>
              </a:ext>
            </a:extLst>
          </p:cNvPr>
          <p:cNvSpPr/>
          <p:nvPr/>
        </p:nvSpPr>
        <p:spPr>
          <a:xfrm>
            <a:off x="1047173" y="5480939"/>
            <a:ext cx="1342034" cy="6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Общий охват 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10 000 чел.</a:t>
            </a:r>
          </a:p>
        </p:txBody>
      </p:sp>
      <p:pic>
        <p:nvPicPr>
          <p:cNvPr id="50" name="Рисунок 49" descr="Мозг в голове">
            <a:extLst>
              <a:ext uri="{FF2B5EF4-FFF2-40B4-BE49-F238E27FC236}">
                <a16:creationId xmlns:a16="http://schemas.microsoft.com/office/drawing/2014/main" id="{0A8113C9-2D8D-4114-83B8-80E1319141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38175" y="5018739"/>
            <a:ext cx="540000" cy="540000"/>
          </a:xfrm>
          <a:prstGeom prst="rect">
            <a:avLst/>
          </a:prstGeom>
        </p:spPr>
      </p:pic>
      <p:pic>
        <p:nvPicPr>
          <p:cNvPr id="52" name="Рисунок 51" descr="Интернет">
            <a:extLst>
              <a:ext uri="{FF2B5EF4-FFF2-40B4-BE49-F238E27FC236}">
                <a16:creationId xmlns:a16="http://schemas.microsoft.com/office/drawing/2014/main" id="{C3D6DB0B-5874-4328-AC67-1823EDDA0EE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84415" y="4911705"/>
            <a:ext cx="540000" cy="540000"/>
          </a:xfrm>
          <a:prstGeom prst="rect">
            <a:avLst/>
          </a:prstGeom>
        </p:spPr>
      </p:pic>
      <p:pic>
        <p:nvPicPr>
          <p:cNvPr id="54" name="Рисунок 53" descr="Камера">
            <a:extLst>
              <a:ext uri="{FF2B5EF4-FFF2-40B4-BE49-F238E27FC236}">
                <a16:creationId xmlns:a16="http://schemas.microsoft.com/office/drawing/2014/main" id="{B3211134-9060-4301-A3FF-E725B3F56A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26974" y="4969838"/>
            <a:ext cx="540000" cy="540000"/>
          </a:xfrm>
          <a:prstGeom prst="rect">
            <a:avLst/>
          </a:prstGeom>
        </p:spPr>
      </p:pic>
      <p:sp>
        <p:nvSpPr>
          <p:cNvPr id="28" name="Google Shape;173;p10">
            <a:extLst>
              <a:ext uri="{FF2B5EF4-FFF2-40B4-BE49-F238E27FC236}">
                <a16:creationId xmlns:a16="http://schemas.microsoft.com/office/drawing/2014/main" id="{92687F18-F2D4-4E6D-9016-7BA2E7D32C3E}"/>
              </a:ext>
            </a:extLst>
          </p:cNvPr>
          <p:cNvSpPr txBox="1">
            <a:spLocks/>
          </p:cNvSpPr>
          <p:nvPr/>
        </p:nvSpPr>
        <p:spPr>
          <a:xfrm>
            <a:off x="838200" y="419937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Ожидаемые результаты</a:t>
            </a:r>
          </a:p>
        </p:txBody>
      </p:sp>
      <p:cxnSp>
        <p:nvCxnSpPr>
          <p:cNvPr id="30" name="Google Shape;176;p10">
            <a:extLst>
              <a:ext uri="{FF2B5EF4-FFF2-40B4-BE49-F238E27FC236}">
                <a16:creationId xmlns:a16="http://schemas.microsoft.com/office/drawing/2014/main" id="{93AE1AE5-5B15-443A-8552-2C2EEAA8E245}"/>
              </a:ext>
            </a:extLst>
          </p:cNvPr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1737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Планы развития 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0"/>
          <p:cNvCxnSpPr/>
          <p:nvPr/>
        </p:nvCxnSpPr>
        <p:spPr>
          <a:xfrm rot="10800000" flipH="1">
            <a:off x="285025" y="1391825"/>
            <a:ext cx="11661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3669AE-78BC-4199-925C-1D6C3983A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29476"/>
              </p:ext>
            </p:extLst>
          </p:nvPr>
        </p:nvGraphicFramePr>
        <p:xfrm>
          <a:off x="1688051" y="1440406"/>
          <a:ext cx="7976067" cy="519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749</Words>
  <Application>Microsoft Office PowerPoint</Application>
  <PresentationFormat>Широкоэкранный</PresentationFormat>
  <Paragraphs>280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Barlow</vt:lpstr>
      <vt:lpstr>Calibri</vt:lpstr>
      <vt:lpstr>Candara</vt:lpstr>
      <vt:lpstr>Times New Roman</vt:lpstr>
      <vt:lpstr>Wingdings</vt:lpstr>
      <vt:lpstr>Тема Office</vt:lpstr>
      <vt:lpstr>Презентация PowerPoint</vt:lpstr>
      <vt:lpstr>Актуальность и социальная проблема</vt:lpstr>
      <vt:lpstr>Описание проекта </vt:lpstr>
      <vt:lpstr>Целевая аудитория</vt:lpstr>
      <vt:lpstr>Охват проекта и альтернативные решения</vt:lpstr>
      <vt:lpstr>Презентация PowerPoint</vt:lpstr>
      <vt:lpstr>Польза для ЦА </vt:lpstr>
      <vt:lpstr>Презентация PowerPoint</vt:lpstr>
      <vt:lpstr>Планы развития </vt:lpstr>
      <vt:lpstr>Достижения проекта</vt:lpstr>
      <vt:lpstr>Презентация PowerPoint</vt:lpstr>
      <vt:lpstr>Бюджет проекта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Демо-день Акселератора АСИ</dc:title>
  <dc:creator>emz.metall@gmail.com</dc:creator>
  <cp:lastModifiedBy>Владислав Устелёмов</cp:lastModifiedBy>
  <cp:revision>78</cp:revision>
  <dcterms:created xsi:type="dcterms:W3CDTF">2019-02-20T19:21:15Z</dcterms:created>
  <dcterms:modified xsi:type="dcterms:W3CDTF">2022-06-06T16:03:12Z</dcterms:modified>
</cp:coreProperties>
</file>