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74"/>
    <p:restoredTop sz="93429"/>
  </p:normalViewPr>
  <p:slideViewPr>
    <p:cSldViewPr snapToGrid="0" snapToObjects="1">
      <p:cViewPr varScale="1">
        <p:scale>
          <a:sx n="108" d="100"/>
          <a:sy n="108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7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13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0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298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1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7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2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8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2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8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8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84C6-5EC8-8D48-9B23-97617CB41B7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C75C4FF-8F2A-5444-A0A1-2DC4D5036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742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6940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99974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8652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5213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75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349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1254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9025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0"/>
            <a:ext cx="12304450" cy="6921253"/>
          </a:xfrm>
        </p:spPr>
      </p:pic>
    </p:spTree>
    <p:extLst>
      <p:ext uri="{BB962C8B-B14F-4D97-AF65-F5344CB8AC3E}">
        <p14:creationId xmlns:p14="http://schemas.microsoft.com/office/powerpoint/2010/main" val="81746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340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7840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567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305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344" cy="6868319"/>
          </a:xfrm>
        </p:spPr>
      </p:pic>
    </p:spTree>
    <p:extLst>
      <p:ext uri="{BB962C8B-B14F-4D97-AF65-F5344CB8AC3E}">
        <p14:creationId xmlns:p14="http://schemas.microsoft.com/office/powerpoint/2010/main" val="283448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9302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952089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{C27791AD-6229-7040-A71A-0C1C3CE76B11}tf10001060</Template>
  <TotalTime>164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ЦВС</dc:title>
  <dc:creator>Ксения Сагура</dc:creator>
  <cp:lastModifiedBy>Ахметова Анастасия Витальевна</cp:lastModifiedBy>
  <cp:revision>5</cp:revision>
  <dcterms:created xsi:type="dcterms:W3CDTF">2022-05-23T15:04:39Z</dcterms:created>
  <dcterms:modified xsi:type="dcterms:W3CDTF">2023-03-14T03:48:58Z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1388372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