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84" r:id="rId1"/>
  </p:sldMasterIdLst>
  <p:notesMasterIdLst>
    <p:notesMasterId r:id="rId11"/>
  </p:notesMasterIdLst>
  <p:sldIdLst>
    <p:sldId id="261" r:id="rId2"/>
    <p:sldId id="294" r:id="rId3"/>
    <p:sldId id="295" r:id="rId4"/>
    <p:sldId id="288" r:id="rId5"/>
    <p:sldId id="285" r:id="rId6"/>
    <p:sldId id="293" r:id="rId7"/>
    <p:sldId id="292" r:id="rId8"/>
    <p:sldId id="279" r:id="rId9"/>
    <p:sldId id="284" r:id="rId10"/>
  </p:sldIdLst>
  <p:sldSz cx="18288000" cy="10287000"/>
  <p:notesSz cx="6858000" cy="9144000"/>
  <p:embeddedFontLst>
    <p:embeddedFont>
      <p:font typeface="Calibri" panose="020F0502020204030204" pitchFamily="34" charset="0"/>
      <p:regular r:id="rId12"/>
      <p:bold r:id="rId13"/>
      <p:italic r:id="rId14"/>
      <p:boldItalic r:id="rId15"/>
    </p:embeddedFont>
    <p:embeddedFont>
      <p:font typeface="Open Sans" panose="020B0604020202020204" charset="0"/>
      <p:regular r:id="rId16"/>
    </p:embeddedFont>
  </p:embeddedFontLst>
  <p:defaultTextStyle>
    <a:defPPr>
      <a:defRPr lang="en-US"/>
    </a:defPPr>
    <a:lvl1pPr marL="0" algn="l" defTabSz="91439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96" algn="l" defTabSz="91439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93" algn="l" defTabSz="91439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589" algn="l" defTabSz="91439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785" algn="l" defTabSz="91439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982" algn="l" defTabSz="91439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178" algn="l" defTabSz="91439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374" algn="l" defTabSz="91439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571" algn="l" defTabSz="91439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27D1B"/>
    <a:srgbClr val="385220"/>
    <a:srgbClr val="79E040"/>
    <a:srgbClr val="FF9999"/>
    <a:srgbClr val="CC6600"/>
    <a:srgbClr val="FF7C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00A15C55-8517-42AA-B614-E9B94910E393}" styleName="Средний стиль 2 -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397" autoAdjust="0"/>
    <p:restoredTop sz="94622" autoAdjust="0"/>
  </p:normalViewPr>
  <p:slideViewPr>
    <p:cSldViewPr>
      <p:cViewPr varScale="1">
        <p:scale>
          <a:sx n="47" d="100"/>
          <a:sy n="47" d="100"/>
        </p:scale>
        <p:origin x="660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image" Target="../media/image10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D7F59D-9F1B-4F37-9EE6-AA375A63BD57}" type="datetimeFigureOut">
              <a:rPr lang="ru-RU" smtClean="0"/>
              <a:pPr/>
              <a:t>09.05.2022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7EFE1C-CD12-48DA-8F73-1999D0750DC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45823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9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96" algn="l" defTabSz="91439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93" algn="l" defTabSz="91439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589" algn="l" defTabSz="91439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785" algn="l" defTabSz="91439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982" algn="l" defTabSz="91439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178" algn="l" defTabSz="91439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374" algn="l" defTabSz="91439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571" algn="l" defTabSz="91439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7EFE1C-CD12-48DA-8F73-1999D0750DC4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08971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7EFE1C-CD12-48DA-8F73-1999D0750DC4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22153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371600" y="3195643"/>
            <a:ext cx="15544800" cy="2205038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743200" y="5829300"/>
            <a:ext cx="12801600" cy="26289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8164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6328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4492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2656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0820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8984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71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65312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5/9/2022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5/9/2022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26517600" y="619125"/>
            <a:ext cx="8229600" cy="13165932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828800" y="619125"/>
            <a:ext cx="24384000" cy="13165932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5/9/2022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5/9/2022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44626" y="6610355"/>
            <a:ext cx="15544800" cy="2043113"/>
          </a:xfrm>
        </p:spPr>
        <p:txBody>
          <a:bodyPr anchor="t"/>
          <a:lstStyle>
            <a:lvl1pPr algn="l">
              <a:defRPr sz="71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444626" y="4360075"/>
            <a:ext cx="15544800" cy="2250281"/>
          </a:xfrm>
        </p:spPr>
        <p:txBody>
          <a:bodyPr anchor="b"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816401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2pPr>
            <a:lvl3pPr marL="1632807" indent="0">
              <a:buNone/>
              <a:defRPr sz="2900">
                <a:solidFill>
                  <a:schemeClr val="tx1">
                    <a:tint val="75000"/>
                  </a:schemeClr>
                </a:solidFill>
              </a:defRPr>
            </a:lvl3pPr>
            <a:lvl4pPr marL="2449207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4pPr>
            <a:lvl5pPr marL="3265610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5pPr>
            <a:lvl6pPr marL="4082014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6pPr>
            <a:lvl7pPr marL="4898414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7pPr>
            <a:lvl8pPr marL="5714815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8pPr>
            <a:lvl9pPr marL="6531221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5/9/2022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828800" y="3600450"/>
            <a:ext cx="16306800" cy="10184607"/>
          </a:xfrm>
        </p:spPr>
        <p:txBody>
          <a:bodyPr/>
          <a:lstStyle>
            <a:lvl1pPr>
              <a:defRPr sz="5000"/>
            </a:lvl1pPr>
            <a:lvl2pPr>
              <a:defRPr sz="4300"/>
            </a:lvl2pPr>
            <a:lvl3pPr>
              <a:defRPr sz="36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18440400" y="3600450"/>
            <a:ext cx="16306800" cy="10184607"/>
          </a:xfrm>
        </p:spPr>
        <p:txBody>
          <a:bodyPr/>
          <a:lstStyle>
            <a:lvl1pPr>
              <a:defRPr sz="5000"/>
            </a:lvl1pPr>
            <a:lvl2pPr>
              <a:defRPr sz="4300"/>
            </a:lvl2pPr>
            <a:lvl3pPr>
              <a:defRPr sz="36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5/9/2022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411957"/>
            <a:ext cx="16459200" cy="17145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14400" y="2302671"/>
            <a:ext cx="8080376" cy="959643"/>
          </a:xfrm>
        </p:spPr>
        <p:txBody>
          <a:bodyPr anchor="b"/>
          <a:lstStyle>
            <a:lvl1pPr marL="0" indent="0">
              <a:buNone/>
              <a:defRPr sz="4300" b="1"/>
            </a:lvl1pPr>
            <a:lvl2pPr marL="816401" indent="0">
              <a:buNone/>
              <a:defRPr sz="3600" b="1"/>
            </a:lvl2pPr>
            <a:lvl3pPr marL="1632807" indent="0">
              <a:buNone/>
              <a:defRPr sz="3200" b="1"/>
            </a:lvl3pPr>
            <a:lvl4pPr marL="2449207" indent="0">
              <a:buNone/>
              <a:defRPr sz="2900" b="1"/>
            </a:lvl4pPr>
            <a:lvl5pPr marL="3265610" indent="0">
              <a:buNone/>
              <a:defRPr sz="2900" b="1"/>
            </a:lvl5pPr>
            <a:lvl6pPr marL="4082014" indent="0">
              <a:buNone/>
              <a:defRPr sz="2900" b="1"/>
            </a:lvl6pPr>
            <a:lvl7pPr marL="4898414" indent="0">
              <a:buNone/>
              <a:defRPr sz="2900" b="1"/>
            </a:lvl7pPr>
            <a:lvl8pPr marL="5714815" indent="0">
              <a:buNone/>
              <a:defRPr sz="2900" b="1"/>
            </a:lvl8pPr>
            <a:lvl9pPr marL="6531221" indent="0">
              <a:buNone/>
              <a:defRPr sz="29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914400" y="3262313"/>
            <a:ext cx="8080376" cy="5926932"/>
          </a:xfrm>
        </p:spPr>
        <p:txBody>
          <a:bodyPr/>
          <a:lstStyle>
            <a:lvl1pPr>
              <a:defRPr sz="4300"/>
            </a:lvl1pPr>
            <a:lvl2pPr>
              <a:defRPr sz="36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9290057" y="2302671"/>
            <a:ext cx="8083550" cy="959643"/>
          </a:xfrm>
        </p:spPr>
        <p:txBody>
          <a:bodyPr anchor="b"/>
          <a:lstStyle>
            <a:lvl1pPr marL="0" indent="0">
              <a:buNone/>
              <a:defRPr sz="4300" b="1"/>
            </a:lvl1pPr>
            <a:lvl2pPr marL="816401" indent="0">
              <a:buNone/>
              <a:defRPr sz="3600" b="1"/>
            </a:lvl2pPr>
            <a:lvl3pPr marL="1632807" indent="0">
              <a:buNone/>
              <a:defRPr sz="3200" b="1"/>
            </a:lvl3pPr>
            <a:lvl4pPr marL="2449207" indent="0">
              <a:buNone/>
              <a:defRPr sz="2900" b="1"/>
            </a:lvl4pPr>
            <a:lvl5pPr marL="3265610" indent="0">
              <a:buNone/>
              <a:defRPr sz="2900" b="1"/>
            </a:lvl5pPr>
            <a:lvl6pPr marL="4082014" indent="0">
              <a:buNone/>
              <a:defRPr sz="2900" b="1"/>
            </a:lvl6pPr>
            <a:lvl7pPr marL="4898414" indent="0">
              <a:buNone/>
              <a:defRPr sz="2900" b="1"/>
            </a:lvl7pPr>
            <a:lvl8pPr marL="5714815" indent="0">
              <a:buNone/>
              <a:defRPr sz="2900" b="1"/>
            </a:lvl8pPr>
            <a:lvl9pPr marL="6531221" indent="0">
              <a:buNone/>
              <a:defRPr sz="29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9290057" y="3262313"/>
            <a:ext cx="8083550" cy="5926932"/>
          </a:xfrm>
        </p:spPr>
        <p:txBody>
          <a:bodyPr/>
          <a:lstStyle>
            <a:lvl1pPr>
              <a:defRPr sz="4300"/>
            </a:lvl1pPr>
            <a:lvl2pPr>
              <a:defRPr sz="36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5/9/2022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5/9/2022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5/9/2022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7" y="409575"/>
            <a:ext cx="6016626" cy="1743075"/>
          </a:xfrm>
        </p:spPr>
        <p:txBody>
          <a:bodyPr anchor="b"/>
          <a:lstStyle>
            <a:lvl1pPr algn="l">
              <a:defRPr sz="36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7150100" y="409580"/>
            <a:ext cx="10223500" cy="8779670"/>
          </a:xfrm>
        </p:spPr>
        <p:txBody>
          <a:bodyPr/>
          <a:lstStyle>
            <a:lvl1pPr>
              <a:defRPr sz="5700"/>
            </a:lvl1pPr>
            <a:lvl2pPr>
              <a:defRPr sz="5000"/>
            </a:lvl2pPr>
            <a:lvl3pPr>
              <a:defRPr sz="4300"/>
            </a:lvl3pPr>
            <a:lvl4pPr>
              <a:defRPr sz="3600"/>
            </a:lvl4pPr>
            <a:lvl5pPr>
              <a:defRPr sz="3600"/>
            </a:lvl5pPr>
            <a:lvl6pPr>
              <a:defRPr sz="3600"/>
            </a:lvl6pPr>
            <a:lvl7pPr>
              <a:defRPr sz="3600"/>
            </a:lvl7pPr>
            <a:lvl8pPr>
              <a:defRPr sz="3600"/>
            </a:lvl8pPr>
            <a:lvl9pPr>
              <a:defRPr sz="3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914407" y="2152655"/>
            <a:ext cx="6016626" cy="7036595"/>
          </a:xfrm>
        </p:spPr>
        <p:txBody>
          <a:bodyPr/>
          <a:lstStyle>
            <a:lvl1pPr marL="0" indent="0">
              <a:buNone/>
              <a:defRPr sz="2500"/>
            </a:lvl1pPr>
            <a:lvl2pPr marL="816401" indent="0">
              <a:buNone/>
              <a:defRPr sz="2100"/>
            </a:lvl2pPr>
            <a:lvl3pPr marL="1632807" indent="0">
              <a:buNone/>
              <a:defRPr sz="1800"/>
            </a:lvl3pPr>
            <a:lvl4pPr marL="2449207" indent="0">
              <a:buNone/>
              <a:defRPr sz="1600"/>
            </a:lvl4pPr>
            <a:lvl5pPr marL="3265610" indent="0">
              <a:buNone/>
              <a:defRPr sz="1600"/>
            </a:lvl5pPr>
            <a:lvl6pPr marL="4082014" indent="0">
              <a:buNone/>
              <a:defRPr sz="1600"/>
            </a:lvl6pPr>
            <a:lvl7pPr marL="4898414" indent="0">
              <a:buNone/>
              <a:defRPr sz="1600"/>
            </a:lvl7pPr>
            <a:lvl8pPr marL="5714815" indent="0">
              <a:buNone/>
              <a:defRPr sz="1600"/>
            </a:lvl8pPr>
            <a:lvl9pPr marL="6531221" indent="0">
              <a:buNone/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5/9/2022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84576" y="7200900"/>
            <a:ext cx="10972800" cy="850107"/>
          </a:xfrm>
        </p:spPr>
        <p:txBody>
          <a:bodyPr anchor="b"/>
          <a:lstStyle>
            <a:lvl1pPr algn="l">
              <a:defRPr sz="36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584576" y="919163"/>
            <a:ext cx="10972800" cy="6172200"/>
          </a:xfrm>
        </p:spPr>
        <p:txBody>
          <a:bodyPr/>
          <a:lstStyle>
            <a:lvl1pPr marL="0" indent="0">
              <a:buNone/>
              <a:defRPr sz="5700"/>
            </a:lvl1pPr>
            <a:lvl2pPr marL="816401" indent="0">
              <a:buNone/>
              <a:defRPr sz="5000"/>
            </a:lvl2pPr>
            <a:lvl3pPr marL="1632807" indent="0">
              <a:buNone/>
              <a:defRPr sz="4300"/>
            </a:lvl3pPr>
            <a:lvl4pPr marL="2449207" indent="0">
              <a:buNone/>
              <a:defRPr sz="3600"/>
            </a:lvl4pPr>
            <a:lvl5pPr marL="3265610" indent="0">
              <a:buNone/>
              <a:defRPr sz="3600"/>
            </a:lvl5pPr>
            <a:lvl6pPr marL="4082014" indent="0">
              <a:buNone/>
              <a:defRPr sz="3600"/>
            </a:lvl6pPr>
            <a:lvl7pPr marL="4898414" indent="0">
              <a:buNone/>
              <a:defRPr sz="3600"/>
            </a:lvl7pPr>
            <a:lvl8pPr marL="5714815" indent="0">
              <a:buNone/>
              <a:defRPr sz="3600"/>
            </a:lvl8pPr>
            <a:lvl9pPr marL="6531221" indent="0">
              <a:buNone/>
              <a:defRPr sz="36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584576" y="8051007"/>
            <a:ext cx="10972800" cy="1207293"/>
          </a:xfrm>
        </p:spPr>
        <p:txBody>
          <a:bodyPr/>
          <a:lstStyle>
            <a:lvl1pPr marL="0" indent="0">
              <a:buNone/>
              <a:defRPr sz="2500"/>
            </a:lvl1pPr>
            <a:lvl2pPr marL="816401" indent="0">
              <a:buNone/>
              <a:defRPr sz="2100"/>
            </a:lvl2pPr>
            <a:lvl3pPr marL="1632807" indent="0">
              <a:buNone/>
              <a:defRPr sz="1800"/>
            </a:lvl3pPr>
            <a:lvl4pPr marL="2449207" indent="0">
              <a:buNone/>
              <a:defRPr sz="1600"/>
            </a:lvl4pPr>
            <a:lvl5pPr marL="3265610" indent="0">
              <a:buNone/>
              <a:defRPr sz="1600"/>
            </a:lvl5pPr>
            <a:lvl6pPr marL="4082014" indent="0">
              <a:buNone/>
              <a:defRPr sz="1600"/>
            </a:lvl6pPr>
            <a:lvl7pPr marL="4898414" indent="0">
              <a:buNone/>
              <a:defRPr sz="1600"/>
            </a:lvl7pPr>
            <a:lvl8pPr marL="5714815" indent="0">
              <a:buNone/>
              <a:defRPr sz="1600"/>
            </a:lvl8pPr>
            <a:lvl9pPr marL="6531221" indent="0">
              <a:buNone/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5/9/2022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411957"/>
            <a:ext cx="16459200" cy="1714500"/>
          </a:xfrm>
          <a:prstGeom prst="rect">
            <a:avLst/>
          </a:prstGeom>
        </p:spPr>
        <p:txBody>
          <a:bodyPr vert="horz" lIns="163279" tIns="81642" rIns="163279" bIns="81642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14400" y="2400305"/>
            <a:ext cx="16459200" cy="6788945"/>
          </a:xfrm>
          <a:prstGeom prst="rect">
            <a:avLst/>
          </a:prstGeom>
        </p:spPr>
        <p:txBody>
          <a:bodyPr vert="horz" lIns="163279" tIns="81642" rIns="163279" bIns="81642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914400" y="9534530"/>
            <a:ext cx="4267200" cy="547688"/>
          </a:xfrm>
          <a:prstGeom prst="rect">
            <a:avLst/>
          </a:prstGeom>
        </p:spPr>
        <p:txBody>
          <a:bodyPr vert="horz" lIns="163279" tIns="81642" rIns="163279" bIns="81642" rtlCol="0" anchor="ctr"/>
          <a:lstStyle>
            <a:lvl1pPr algn="l">
              <a:defRPr sz="2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5/9/2022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6248400" y="9534530"/>
            <a:ext cx="5791200" cy="547688"/>
          </a:xfrm>
          <a:prstGeom prst="rect">
            <a:avLst/>
          </a:prstGeom>
        </p:spPr>
        <p:txBody>
          <a:bodyPr vert="horz" lIns="163279" tIns="81642" rIns="163279" bIns="81642" rtlCol="0" anchor="ctr"/>
          <a:lstStyle>
            <a:lvl1pPr algn="ctr">
              <a:defRPr sz="2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3106400" y="9534530"/>
            <a:ext cx="4267200" cy="547688"/>
          </a:xfrm>
          <a:prstGeom prst="rect">
            <a:avLst/>
          </a:prstGeom>
        </p:spPr>
        <p:txBody>
          <a:bodyPr vert="horz" lIns="163279" tIns="81642" rIns="163279" bIns="81642" rtlCol="0" anchor="ctr"/>
          <a:lstStyle>
            <a:lvl1pPr algn="r">
              <a:defRPr sz="2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1632807" rtl="0" eaLnBrk="1" latinLnBrk="0" hangingPunct="1">
        <a:spcBef>
          <a:spcPct val="0"/>
        </a:spcBef>
        <a:buNone/>
        <a:defRPr sz="7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12302" indent="-612302" algn="l" defTabSz="1632807" rtl="0" eaLnBrk="1" latinLnBrk="0" hangingPunct="1">
        <a:spcBef>
          <a:spcPct val="20000"/>
        </a:spcBef>
        <a:buFont typeface="Arial" pitchFamily="34" charset="0"/>
        <a:buChar char="•"/>
        <a:defRPr sz="5700" kern="1200">
          <a:solidFill>
            <a:schemeClr val="tx1"/>
          </a:solidFill>
          <a:latin typeface="+mn-lt"/>
          <a:ea typeface="+mn-ea"/>
          <a:cs typeface="+mn-cs"/>
        </a:defRPr>
      </a:lvl1pPr>
      <a:lvl2pPr marL="1326654" indent="-510253" algn="l" defTabSz="1632807" rtl="0" eaLnBrk="1" latinLnBrk="0" hangingPunct="1">
        <a:spcBef>
          <a:spcPct val="20000"/>
        </a:spcBef>
        <a:buFont typeface="Arial" pitchFamily="34" charset="0"/>
        <a:buChar char="–"/>
        <a:defRPr sz="5000" kern="1200">
          <a:solidFill>
            <a:schemeClr val="tx1"/>
          </a:solidFill>
          <a:latin typeface="+mn-lt"/>
          <a:ea typeface="+mn-ea"/>
          <a:cs typeface="+mn-cs"/>
        </a:defRPr>
      </a:lvl2pPr>
      <a:lvl3pPr marL="2041007" indent="-408200" algn="l" defTabSz="1632807" rtl="0" eaLnBrk="1" latinLnBrk="0" hangingPunct="1">
        <a:spcBef>
          <a:spcPct val="20000"/>
        </a:spcBef>
        <a:buFont typeface="Arial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3pPr>
      <a:lvl4pPr marL="2857407" indent="-408200" algn="l" defTabSz="1632807" rtl="0" eaLnBrk="1" latinLnBrk="0" hangingPunct="1">
        <a:spcBef>
          <a:spcPct val="20000"/>
        </a:spcBef>
        <a:buFont typeface="Arial" pitchFamily="34" charset="0"/>
        <a:buChar char="–"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73810" indent="-408200" algn="l" defTabSz="1632807" rtl="0" eaLnBrk="1" latinLnBrk="0" hangingPunct="1">
        <a:spcBef>
          <a:spcPct val="20000"/>
        </a:spcBef>
        <a:buFont typeface="Arial" pitchFamily="34" charset="0"/>
        <a:buChar char="»"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490214" indent="-408200" algn="l" defTabSz="1632807" rtl="0" eaLnBrk="1" latinLnBrk="0" hangingPunct="1">
        <a:spcBef>
          <a:spcPct val="20000"/>
        </a:spcBef>
        <a:buFont typeface="Arial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306615" indent="-408200" algn="l" defTabSz="1632807" rtl="0" eaLnBrk="1" latinLnBrk="0" hangingPunct="1">
        <a:spcBef>
          <a:spcPct val="20000"/>
        </a:spcBef>
        <a:buFont typeface="Arial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123015" indent="-408200" algn="l" defTabSz="1632807" rtl="0" eaLnBrk="1" latinLnBrk="0" hangingPunct="1">
        <a:spcBef>
          <a:spcPct val="20000"/>
        </a:spcBef>
        <a:buFont typeface="Arial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6939421" indent="-408200" algn="l" defTabSz="1632807" rtl="0" eaLnBrk="1" latinLnBrk="0" hangingPunct="1">
        <a:spcBef>
          <a:spcPct val="20000"/>
        </a:spcBef>
        <a:buFont typeface="Arial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632807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816401" algn="l" defTabSz="1632807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632807" algn="l" defTabSz="1632807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449207" algn="l" defTabSz="1632807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65610" algn="l" defTabSz="1632807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4082014" algn="l" defTabSz="1632807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898414" algn="l" defTabSz="1632807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714815" algn="l" defTabSz="1632807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531221" algn="l" defTabSz="1632807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oleObject" Target="../embeddings/oleObject1.bin"/><Relationship Id="rId7" Type="http://schemas.openxmlformats.org/officeDocument/2006/relationships/image" Target="../media/image4.jpeg"/><Relationship Id="rId12" Type="http://schemas.openxmlformats.org/officeDocument/2006/relationships/image" Target="../media/image9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.jpeg"/><Relationship Id="rId11" Type="http://schemas.openxmlformats.org/officeDocument/2006/relationships/image" Target="../media/image8.jpeg"/><Relationship Id="rId5" Type="http://schemas.openxmlformats.org/officeDocument/2006/relationships/image" Target="../media/image2.jpeg"/><Relationship Id="rId10" Type="http://schemas.openxmlformats.org/officeDocument/2006/relationships/image" Target="../media/image7.jpeg"/><Relationship Id="rId4" Type="http://schemas.openxmlformats.org/officeDocument/2006/relationships/image" Target="../media/image1.emf"/><Relationship Id="rId9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13" Type="http://schemas.openxmlformats.org/officeDocument/2006/relationships/image" Target="../media/image18.jpeg"/><Relationship Id="rId3" Type="http://schemas.openxmlformats.org/officeDocument/2006/relationships/oleObject" Target="../embeddings/oleObject2.bin"/><Relationship Id="rId7" Type="http://schemas.openxmlformats.org/officeDocument/2006/relationships/image" Target="../media/image12.jpeg"/><Relationship Id="rId12" Type="http://schemas.openxmlformats.org/officeDocument/2006/relationships/image" Target="../media/image17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1.emf"/><Relationship Id="rId11" Type="http://schemas.openxmlformats.org/officeDocument/2006/relationships/image" Target="../media/image16.jpeg"/><Relationship Id="rId5" Type="http://schemas.openxmlformats.org/officeDocument/2006/relationships/oleObject" Target="../embeddings/oleObject3.bin"/><Relationship Id="rId10" Type="http://schemas.openxmlformats.org/officeDocument/2006/relationships/image" Target="../media/image15.jpeg"/><Relationship Id="rId4" Type="http://schemas.openxmlformats.org/officeDocument/2006/relationships/image" Target="../media/image10.emf"/><Relationship Id="rId9" Type="http://schemas.openxmlformats.org/officeDocument/2006/relationships/image" Target="../media/image1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jpe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DE68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338568" y="0"/>
            <a:ext cx="17662415" cy="150041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655"/>
              </a:lnSpc>
            </a:pPr>
            <a:r>
              <a:rPr lang="en-US" sz="11100" dirty="0">
                <a:solidFill>
                  <a:srgbClr val="627D1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7200" dirty="0" smtClean="0">
                <a:solidFill>
                  <a:srgbClr val="385220"/>
                </a:solidFill>
                <a:latin typeface="Times New Roman" pitchFamily="18" charset="0"/>
                <a:cs typeface="Times New Roman" pitchFamily="18" charset="0"/>
              </a:rPr>
              <a:t>НАШИ ДОСТИЖЕНИЯ ЗА 2021-2022 </a:t>
            </a:r>
            <a:endParaRPr sz="14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49840405"/>
              </p:ext>
            </p:extLst>
          </p:nvPr>
        </p:nvGraphicFramePr>
        <p:xfrm>
          <a:off x="778527" y="1456540"/>
          <a:ext cx="2982316" cy="41909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8" name="Acrobat Document" r:id="rId3" imgW="5781641" imgH="8124774" progId="Acrobat.Document.DC">
                  <p:embed/>
                </p:oleObj>
              </mc:Choice>
              <mc:Fallback>
                <p:oleObj name="Acrobat Document" r:id="rId3" imgW="5781641" imgH="8124774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78527" y="1456540"/>
                        <a:ext cx="2982316" cy="419096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0" r="1853"/>
          <a:stretch/>
        </p:blipFill>
        <p:spPr>
          <a:xfrm>
            <a:off x="4200802" y="1463024"/>
            <a:ext cx="2955346" cy="418448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1" t="1700" b="301"/>
          <a:stretch/>
        </p:blipFill>
        <p:spPr>
          <a:xfrm>
            <a:off x="7642268" y="1490333"/>
            <a:ext cx="2989082" cy="418918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7471" y="1510489"/>
            <a:ext cx="3126773" cy="416903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1"/>
          <a:stretch/>
        </p:blipFill>
        <p:spPr>
          <a:xfrm rot="5400000">
            <a:off x="590977" y="4731487"/>
            <a:ext cx="4010651" cy="4802905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17129" y="5147052"/>
            <a:ext cx="3103614" cy="4187975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67" r="4267" b="3101"/>
          <a:stretch/>
        </p:blipFill>
        <p:spPr>
          <a:xfrm>
            <a:off x="14688616" y="1500411"/>
            <a:ext cx="2867995" cy="4179108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2680857" y="5145688"/>
            <a:ext cx="5299338" cy="3974502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68" b="2401"/>
          <a:stretch/>
        </p:blipFill>
        <p:spPr>
          <a:xfrm>
            <a:off x="9055021" y="5158884"/>
            <a:ext cx="3072204" cy="417614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DE68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28418066"/>
              </p:ext>
            </p:extLst>
          </p:nvPr>
        </p:nvGraphicFramePr>
        <p:xfrm>
          <a:off x="353425" y="483809"/>
          <a:ext cx="3125721" cy="4392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4" name="Acrobat Document" r:id="rId3" imgW="5781641" imgH="8124774" progId="Acrobat.Document.DC">
                  <p:embed/>
                </p:oleObj>
              </mc:Choice>
              <mc:Fallback>
                <p:oleObj name="Acrobat Document" r:id="rId3" imgW="5781641" imgH="8124774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53425" y="483809"/>
                        <a:ext cx="3125721" cy="43924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Объект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94290038"/>
              </p:ext>
            </p:extLst>
          </p:nvPr>
        </p:nvGraphicFramePr>
        <p:xfrm>
          <a:off x="11341372" y="420893"/>
          <a:ext cx="3150307" cy="44270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5" name="Acrobat Document" r:id="rId5" imgW="5781641" imgH="8124774" progId="Acrobat.Document.DC">
                  <p:embed/>
                </p:oleObj>
              </mc:Choice>
              <mc:Fallback>
                <p:oleObj name="Acrobat Document" r:id="rId5" imgW="5781641" imgH="8124774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1341372" y="420893"/>
                        <a:ext cx="3150307" cy="44270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08" b="3765"/>
          <a:stretch/>
        </p:blipFill>
        <p:spPr>
          <a:xfrm rot="5400000">
            <a:off x="3414328" y="1108653"/>
            <a:ext cx="4392489" cy="310087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41" b="6465"/>
          <a:stretch/>
        </p:blipFill>
        <p:spPr>
          <a:xfrm rot="5400000">
            <a:off x="7054946" y="1084188"/>
            <a:ext cx="4392489" cy="313499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75" b="7744"/>
          <a:stretch/>
        </p:blipFill>
        <p:spPr>
          <a:xfrm rot="5400000">
            <a:off x="448401" y="5024380"/>
            <a:ext cx="5184577" cy="341716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7" r="3174" b="5803"/>
          <a:stretch/>
        </p:blipFill>
        <p:spPr>
          <a:xfrm rot="5400000">
            <a:off x="4651175" y="4856620"/>
            <a:ext cx="5130577" cy="365020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34"/>
          <a:stretch/>
        </p:blipFill>
        <p:spPr>
          <a:xfrm rot="5400000">
            <a:off x="14355417" y="1098175"/>
            <a:ext cx="4342229" cy="302433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4514" y="4140676"/>
            <a:ext cx="3833716" cy="5111622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41179" y="4140676"/>
            <a:ext cx="3806349" cy="5075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25374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DE68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338569" y="0"/>
            <a:ext cx="9184642" cy="45012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655"/>
              </a:lnSpc>
            </a:pPr>
            <a:r>
              <a:rPr lang="en-US" sz="11100" dirty="0">
                <a:solidFill>
                  <a:srgbClr val="627D1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7200" dirty="0">
                <a:solidFill>
                  <a:srgbClr val="385220"/>
                </a:solidFill>
                <a:latin typeface="Times New Roman" pitchFamily="18" charset="0"/>
                <a:cs typeface="Times New Roman" pitchFamily="18" charset="0"/>
              </a:rPr>
              <a:t>Будущее растений в нашей биолаборатории</a:t>
            </a:r>
            <a:endParaRPr lang="en-US" sz="7200" dirty="0">
              <a:solidFill>
                <a:srgbClr val="38522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ts val="11655"/>
              </a:lnSpc>
            </a:pPr>
            <a:endParaRPr sz="1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2" descr="C:\Users\1\Downloads\IMG_20211126_10225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78" t="4100" b="9095"/>
          <a:stretch/>
        </p:blipFill>
        <p:spPr bwMode="auto">
          <a:xfrm>
            <a:off x="9892027" y="324843"/>
            <a:ext cx="7845550" cy="963731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01" b="30400"/>
          <a:stretch/>
        </p:blipFill>
        <p:spPr>
          <a:xfrm>
            <a:off x="1079104" y="3199284"/>
            <a:ext cx="8075290" cy="64816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405311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DE68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6072166" y="571468"/>
            <a:ext cx="6072774" cy="15004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655"/>
              </a:lnSpc>
            </a:pPr>
            <a:r>
              <a:rPr lang="en-US" sz="11100" dirty="0">
                <a:solidFill>
                  <a:srgbClr val="627D1B"/>
                </a:solidFill>
                <a:latin typeface="Pattaya Italics"/>
              </a:rPr>
              <a:t> </a:t>
            </a:r>
            <a:endParaRPr dirty="0"/>
          </a:p>
        </p:txBody>
      </p:sp>
      <p:sp>
        <p:nvSpPr>
          <p:cNvPr id="3" name="TextBox 3"/>
          <p:cNvSpPr txBox="1"/>
          <p:nvPr/>
        </p:nvSpPr>
        <p:spPr>
          <a:xfrm>
            <a:off x="455043" y="233896"/>
            <a:ext cx="17858033" cy="182101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50540" lvl="1" algn="ctr">
              <a:lnSpc>
                <a:spcPts val="7139"/>
              </a:lnSpc>
            </a:pPr>
            <a:r>
              <a:rPr lang="ru-RU" sz="6600" b="1" dirty="0">
                <a:solidFill>
                  <a:srgbClr val="627D1B"/>
                </a:solidFill>
                <a:latin typeface="Times New Roman" pitchFamily="18" charset="0"/>
                <a:cs typeface="Times New Roman" pitchFamily="18" charset="0"/>
              </a:rPr>
              <a:t>Микроклональное размножение </a:t>
            </a:r>
            <a:r>
              <a:rPr lang="ru-RU" sz="6600" b="1" dirty="0" smtClean="0">
                <a:solidFill>
                  <a:srgbClr val="627D1B"/>
                </a:solidFill>
                <a:latin typeface="Times New Roman" pitchFamily="18" charset="0"/>
                <a:cs typeface="Times New Roman" pitchFamily="18" charset="0"/>
              </a:rPr>
              <a:t>растений с помощью технологии </a:t>
            </a:r>
            <a:r>
              <a:rPr lang="en-US" sz="6600" b="1" dirty="0" err="1" smtClean="0">
                <a:solidFill>
                  <a:srgbClr val="627D1B"/>
                </a:solidFill>
                <a:latin typeface="Times New Roman" pitchFamily="18" charset="0"/>
                <a:cs typeface="Times New Roman" pitchFamily="18" charset="0"/>
              </a:rPr>
              <a:t>InVitro</a:t>
            </a:r>
            <a:endParaRPr lang="en-US" sz="4400" dirty="0">
              <a:solidFill>
                <a:srgbClr val="627D1B"/>
              </a:solidFill>
              <a:latin typeface="Open Sans"/>
            </a:endParaRPr>
          </a:p>
        </p:txBody>
      </p:sp>
      <p:pic>
        <p:nvPicPr>
          <p:cNvPr id="8" name="Picture 2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l="31399" b="41813"/>
          <a:stretch/>
        </p:blipFill>
        <p:spPr>
          <a:xfrm>
            <a:off x="359023" y="2311628"/>
            <a:ext cx="8098891" cy="65527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3" descr="C:\Users\Хасанова Айгуль\Desktop\лаборатория\IMG-20210128-WA000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711952" y="2388535"/>
            <a:ext cx="9145016" cy="78820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Выгнутая вниз стрелка 3"/>
          <p:cNvSpPr/>
          <p:nvPr/>
        </p:nvSpPr>
        <p:spPr>
          <a:xfrm rot="531721">
            <a:off x="5289562" y="8215931"/>
            <a:ext cx="6336704" cy="1333256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3769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DE68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6072166" y="571468"/>
            <a:ext cx="6072774" cy="15004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655"/>
              </a:lnSpc>
            </a:pPr>
            <a:r>
              <a:rPr lang="en-US" sz="11100" dirty="0">
                <a:solidFill>
                  <a:srgbClr val="627D1B"/>
                </a:solidFill>
                <a:latin typeface="Pattaya Italics"/>
              </a:rPr>
              <a:t> </a:t>
            </a:r>
            <a:endParaRPr dirty="0"/>
          </a:p>
        </p:txBody>
      </p:sp>
      <p:sp>
        <p:nvSpPr>
          <p:cNvPr id="3" name="TextBox 3"/>
          <p:cNvSpPr txBox="1"/>
          <p:nvPr/>
        </p:nvSpPr>
        <p:spPr>
          <a:xfrm>
            <a:off x="791071" y="345201"/>
            <a:ext cx="17246497" cy="17390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50540" lvl="1" algn="ctr">
              <a:lnSpc>
                <a:spcPts val="7139"/>
              </a:lnSpc>
            </a:pPr>
            <a:r>
              <a:rPr lang="ru-RU" sz="6000" b="1" dirty="0" smtClean="0">
                <a:solidFill>
                  <a:srgbClr val="627D1B"/>
                </a:solidFill>
                <a:latin typeface="Times New Roman" pitchFamily="18" charset="0"/>
                <a:cs typeface="Times New Roman" pitchFamily="18" charset="0"/>
              </a:rPr>
              <a:t>Работа в </a:t>
            </a:r>
            <a:r>
              <a:rPr lang="ru-RU" sz="6000" b="1" dirty="0">
                <a:solidFill>
                  <a:srgbClr val="627D1B"/>
                </a:solidFill>
                <a:latin typeface="Times New Roman" pitchFamily="18" charset="0"/>
                <a:cs typeface="Times New Roman" pitchFamily="18" charset="0"/>
              </a:rPr>
              <a:t>ламинарном боксе. </a:t>
            </a:r>
          </a:p>
          <a:p>
            <a:pPr marL="550540" lvl="1" algn="ctr">
              <a:lnSpc>
                <a:spcPts val="7139"/>
              </a:lnSpc>
            </a:pPr>
            <a:endParaRPr lang="en-US" sz="4400" dirty="0">
              <a:solidFill>
                <a:srgbClr val="627D1B"/>
              </a:solidFill>
              <a:latin typeface="Open Sans"/>
            </a:endParaRPr>
          </a:p>
        </p:txBody>
      </p:sp>
      <p:pic>
        <p:nvPicPr>
          <p:cNvPr id="6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647056" y="1597328"/>
            <a:ext cx="7416824" cy="8177858"/>
          </a:xfrm>
          <a:prstGeom prst="rect">
            <a:avLst/>
          </a:prstGeom>
        </p:spPr>
      </p:pic>
      <p:sp>
        <p:nvSpPr>
          <p:cNvPr id="8" name="Google Shape;200;p10"/>
          <p:cNvSpPr/>
          <p:nvPr/>
        </p:nvSpPr>
        <p:spPr>
          <a:xfrm>
            <a:off x="9216008" y="1759124"/>
            <a:ext cx="9127304" cy="8856983"/>
          </a:xfrm>
          <a:custGeom>
            <a:avLst/>
            <a:gdLst/>
            <a:ahLst/>
            <a:cxnLst/>
            <a:rect l="l" t="t" r="r" b="b"/>
            <a:pathLst>
              <a:path w="4833620" h="4726940" extrusionOk="0">
                <a:moveTo>
                  <a:pt x="3416300" y="4662170"/>
                </a:moveTo>
                <a:cubicBezTo>
                  <a:pt x="3388360" y="4669790"/>
                  <a:pt x="3366770" y="4679950"/>
                  <a:pt x="3345180" y="4682490"/>
                </a:cubicBezTo>
                <a:cubicBezTo>
                  <a:pt x="3223260" y="4692650"/>
                  <a:pt x="3102610" y="4702810"/>
                  <a:pt x="2980690" y="4711700"/>
                </a:cubicBezTo>
                <a:cubicBezTo>
                  <a:pt x="2918460" y="4715510"/>
                  <a:pt x="2856230" y="4719320"/>
                  <a:pt x="2794000" y="4720590"/>
                </a:cubicBezTo>
                <a:cubicBezTo>
                  <a:pt x="2726690" y="4723130"/>
                  <a:pt x="2659380" y="4726940"/>
                  <a:pt x="2593340" y="4724400"/>
                </a:cubicBezTo>
                <a:cubicBezTo>
                  <a:pt x="2529840" y="4723130"/>
                  <a:pt x="2466340" y="4719320"/>
                  <a:pt x="2405380" y="4707890"/>
                </a:cubicBezTo>
                <a:cubicBezTo>
                  <a:pt x="2326640" y="4693920"/>
                  <a:pt x="2246630" y="4693920"/>
                  <a:pt x="2169160" y="4681220"/>
                </a:cubicBezTo>
                <a:cubicBezTo>
                  <a:pt x="1967230" y="4648200"/>
                  <a:pt x="1761490" y="4657090"/>
                  <a:pt x="1558290" y="4643120"/>
                </a:cubicBezTo>
                <a:cubicBezTo>
                  <a:pt x="1443990" y="4635500"/>
                  <a:pt x="1329690" y="4617720"/>
                  <a:pt x="1215390" y="4602480"/>
                </a:cubicBezTo>
                <a:cubicBezTo>
                  <a:pt x="1085850" y="4585970"/>
                  <a:pt x="956310" y="4566920"/>
                  <a:pt x="825500" y="4549140"/>
                </a:cubicBezTo>
                <a:cubicBezTo>
                  <a:pt x="730250" y="4536440"/>
                  <a:pt x="633730" y="4523740"/>
                  <a:pt x="538480" y="4511040"/>
                </a:cubicBezTo>
                <a:cubicBezTo>
                  <a:pt x="535940" y="4511040"/>
                  <a:pt x="533400" y="4509770"/>
                  <a:pt x="530860" y="4509770"/>
                </a:cubicBezTo>
                <a:cubicBezTo>
                  <a:pt x="450850" y="4475479"/>
                  <a:pt x="365760" y="4448810"/>
                  <a:pt x="292100" y="4404360"/>
                </a:cubicBezTo>
                <a:cubicBezTo>
                  <a:pt x="167640" y="4328160"/>
                  <a:pt x="114300" y="4206240"/>
                  <a:pt x="109220" y="4062730"/>
                </a:cubicBezTo>
                <a:cubicBezTo>
                  <a:pt x="107950" y="4013200"/>
                  <a:pt x="101600" y="3964940"/>
                  <a:pt x="101600" y="3915410"/>
                </a:cubicBezTo>
                <a:cubicBezTo>
                  <a:pt x="102870" y="3846830"/>
                  <a:pt x="107950" y="3779520"/>
                  <a:pt x="111760" y="3712210"/>
                </a:cubicBezTo>
                <a:cubicBezTo>
                  <a:pt x="121920" y="3511550"/>
                  <a:pt x="127000" y="3310890"/>
                  <a:pt x="111760" y="3110230"/>
                </a:cubicBezTo>
                <a:cubicBezTo>
                  <a:pt x="97790" y="2929890"/>
                  <a:pt x="85090" y="2750820"/>
                  <a:pt x="71120" y="2570480"/>
                </a:cubicBezTo>
                <a:cubicBezTo>
                  <a:pt x="62230" y="2454910"/>
                  <a:pt x="50800" y="2340610"/>
                  <a:pt x="43180" y="2225040"/>
                </a:cubicBezTo>
                <a:cubicBezTo>
                  <a:pt x="38100" y="2148840"/>
                  <a:pt x="39370" y="2071370"/>
                  <a:pt x="34290" y="1995170"/>
                </a:cubicBezTo>
                <a:cubicBezTo>
                  <a:pt x="31750" y="1951990"/>
                  <a:pt x="17780" y="1910080"/>
                  <a:pt x="16510" y="1866900"/>
                </a:cubicBezTo>
                <a:cubicBezTo>
                  <a:pt x="11430" y="1762760"/>
                  <a:pt x="10160" y="1657350"/>
                  <a:pt x="7620" y="1551940"/>
                </a:cubicBezTo>
                <a:cubicBezTo>
                  <a:pt x="6350" y="1511300"/>
                  <a:pt x="0" y="1470660"/>
                  <a:pt x="1270" y="1430020"/>
                </a:cubicBezTo>
                <a:cubicBezTo>
                  <a:pt x="2540" y="1366520"/>
                  <a:pt x="10160" y="1303020"/>
                  <a:pt x="11430" y="1239520"/>
                </a:cubicBezTo>
                <a:cubicBezTo>
                  <a:pt x="12700" y="1165860"/>
                  <a:pt x="5080" y="1092200"/>
                  <a:pt x="7620" y="1019810"/>
                </a:cubicBezTo>
                <a:cubicBezTo>
                  <a:pt x="7620" y="949960"/>
                  <a:pt x="16510" y="881380"/>
                  <a:pt x="25400" y="811530"/>
                </a:cubicBezTo>
                <a:cubicBezTo>
                  <a:pt x="27940" y="787400"/>
                  <a:pt x="45720" y="765810"/>
                  <a:pt x="50800" y="741680"/>
                </a:cubicBezTo>
                <a:cubicBezTo>
                  <a:pt x="72390" y="622300"/>
                  <a:pt x="95250" y="502920"/>
                  <a:pt x="151130" y="392430"/>
                </a:cubicBezTo>
                <a:cubicBezTo>
                  <a:pt x="163830" y="368300"/>
                  <a:pt x="184150" y="346710"/>
                  <a:pt x="203200" y="327660"/>
                </a:cubicBezTo>
                <a:cubicBezTo>
                  <a:pt x="209550" y="321310"/>
                  <a:pt x="224790" y="325120"/>
                  <a:pt x="228600" y="325120"/>
                </a:cubicBezTo>
                <a:cubicBezTo>
                  <a:pt x="237490" y="308610"/>
                  <a:pt x="242570" y="292100"/>
                  <a:pt x="252730" y="284480"/>
                </a:cubicBezTo>
                <a:cubicBezTo>
                  <a:pt x="307340" y="242570"/>
                  <a:pt x="364490" y="212090"/>
                  <a:pt x="435610" y="204470"/>
                </a:cubicBezTo>
                <a:cubicBezTo>
                  <a:pt x="488950" y="198120"/>
                  <a:pt x="541020" y="175260"/>
                  <a:pt x="594360" y="162560"/>
                </a:cubicBezTo>
                <a:cubicBezTo>
                  <a:pt x="659130" y="147320"/>
                  <a:pt x="723900" y="129540"/>
                  <a:pt x="791210" y="120650"/>
                </a:cubicBezTo>
                <a:cubicBezTo>
                  <a:pt x="852170" y="113030"/>
                  <a:pt x="910590" y="96520"/>
                  <a:pt x="972820" y="91440"/>
                </a:cubicBezTo>
                <a:cubicBezTo>
                  <a:pt x="1036320" y="86360"/>
                  <a:pt x="1099820" y="71120"/>
                  <a:pt x="1164590" y="66040"/>
                </a:cubicBezTo>
                <a:cubicBezTo>
                  <a:pt x="1339850" y="53340"/>
                  <a:pt x="1516380" y="44450"/>
                  <a:pt x="1691640" y="34290"/>
                </a:cubicBezTo>
                <a:cubicBezTo>
                  <a:pt x="1734820" y="31750"/>
                  <a:pt x="1778000" y="34290"/>
                  <a:pt x="1821180" y="35560"/>
                </a:cubicBezTo>
                <a:cubicBezTo>
                  <a:pt x="1842770" y="36830"/>
                  <a:pt x="1864360" y="41910"/>
                  <a:pt x="1887220" y="44450"/>
                </a:cubicBezTo>
                <a:cubicBezTo>
                  <a:pt x="1897380" y="45720"/>
                  <a:pt x="1907540" y="41910"/>
                  <a:pt x="1917700" y="41910"/>
                </a:cubicBezTo>
                <a:cubicBezTo>
                  <a:pt x="1948180" y="41910"/>
                  <a:pt x="1979930" y="41910"/>
                  <a:pt x="2010410" y="40640"/>
                </a:cubicBezTo>
                <a:cubicBezTo>
                  <a:pt x="2068830" y="38100"/>
                  <a:pt x="2128520" y="31750"/>
                  <a:pt x="2186940" y="31750"/>
                </a:cubicBezTo>
                <a:cubicBezTo>
                  <a:pt x="2244090" y="31750"/>
                  <a:pt x="2301240" y="35560"/>
                  <a:pt x="2358390" y="38100"/>
                </a:cubicBezTo>
                <a:lnTo>
                  <a:pt x="2404110" y="38100"/>
                </a:lnTo>
                <a:cubicBezTo>
                  <a:pt x="2473960" y="35560"/>
                  <a:pt x="2542540" y="35560"/>
                  <a:pt x="2612390" y="31750"/>
                </a:cubicBezTo>
                <a:cubicBezTo>
                  <a:pt x="2679700" y="27940"/>
                  <a:pt x="2745740" y="19050"/>
                  <a:pt x="2813050" y="15240"/>
                </a:cubicBezTo>
                <a:cubicBezTo>
                  <a:pt x="2844800" y="12700"/>
                  <a:pt x="2877820" y="12700"/>
                  <a:pt x="2909570" y="19050"/>
                </a:cubicBezTo>
                <a:cubicBezTo>
                  <a:pt x="2957830" y="27940"/>
                  <a:pt x="3003550" y="33020"/>
                  <a:pt x="3051810" y="19050"/>
                </a:cubicBezTo>
                <a:cubicBezTo>
                  <a:pt x="3069590" y="13970"/>
                  <a:pt x="3092450" y="22860"/>
                  <a:pt x="3112770" y="25400"/>
                </a:cubicBezTo>
                <a:cubicBezTo>
                  <a:pt x="3121660" y="26670"/>
                  <a:pt x="3131820" y="29210"/>
                  <a:pt x="3136900" y="25400"/>
                </a:cubicBezTo>
                <a:cubicBezTo>
                  <a:pt x="3171190" y="0"/>
                  <a:pt x="3202940" y="6350"/>
                  <a:pt x="3235960" y="27940"/>
                </a:cubicBezTo>
                <a:cubicBezTo>
                  <a:pt x="3239770" y="30480"/>
                  <a:pt x="3249930" y="24130"/>
                  <a:pt x="3257550" y="24130"/>
                </a:cubicBezTo>
                <a:cubicBezTo>
                  <a:pt x="3288030" y="24130"/>
                  <a:pt x="3318510" y="24130"/>
                  <a:pt x="3350260" y="25400"/>
                </a:cubicBezTo>
                <a:cubicBezTo>
                  <a:pt x="3373120" y="26670"/>
                  <a:pt x="3394710" y="34290"/>
                  <a:pt x="3417570" y="36830"/>
                </a:cubicBezTo>
                <a:cubicBezTo>
                  <a:pt x="3467100" y="43180"/>
                  <a:pt x="3517900" y="53340"/>
                  <a:pt x="3568700" y="53340"/>
                </a:cubicBezTo>
                <a:cubicBezTo>
                  <a:pt x="3663950" y="54610"/>
                  <a:pt x="3759200" y="58420"/>
                  <a:pt x="3853180" y="78740"/>
                </a:cubicBezTo>
                <a:cubicBezTo>
                  <a:pt x="3940809" y="97790"/>
                  <a:pt x="4030980" y="97790"/>
                  <a:pt x="4119880" y="113030"/>
                </a:cubicBezTo>
                <a:cubicBezTo>
                  <a:pt x="4173220" y="121920"/>
                  <a:pt x="4227830" y="138430"/>
                  <a:pt x="4273550" y="165100"/>
                </a:cubicBezTo>
                <a:cubicBezTo>
                  <a:pt x="4323080" y="193040"/>
                  <a:pt x="4361180" y="238760"/>
                  <a:pt x="4405630" y="276860"/>
                </a:cubicBezTo>
                <a:cubicBezTo>
                  <a:pt x="4422139" y="290830"/>
                  <a:pt x="4446270" y="300990"/>
                  <a:pt x="4457700" y="318770"/>
                </a:cubicBezTo>
                <a:cubicBezTo>
                  <a:pt x="4490720" y="367030"/>
                  <a:pt x="4519930" y="417830"/>
                  <a:pt x="4549140" y="468630"/>
                </a:cubicBezTo>
                <a:cubicBezTo>
                  <a:pt x="4570730" y="505460"/>
                  <a:pt x="4592320" y="543560"/>
                  <a:pt x="4608830" y="581660"/>
                </a:cubicBezTo>
                <a:cubicBezTo>
                  <a:pt x="4626610" y="626110"/>
                  <a:pt x="4640580" y="671830"/>
                  <a:pt x="4654550" y="718820"/>
                </a:cubicBezTo>
                <a:cubicBezTo>
                  <a:pt x="4676140" y="792480"/>
                  <a:pt x="4701540" y="866140"/>
                  <a:pt x="4715510" y="942340"/>
                </a:cubicBezTo>
                <a:cubicBezTo>
                  <a:pt x="4735830" y="1049020"/>
                  <a:pt x="4745990" y="1158240"/>
                  <a:pt x="4761230" y="1266190"/>
                </a:cubicBezTo>
                <a:cubicBezTo>
                  <a:pt x="4766310" y="1301750"/>
                  <a:pt x="4772660" y="1337310"/>
                  <a:pt x="4775200" y="1372870"/>
                </a:cubicBezTo>
                <a:cubicBezTo>
                  <a:pt x="4782820" y="1474470"/>
                  <a:pt x="4787900" y="1574800"/>
                  <a:pt x="4794250" y="1676400"/>
                </a:cubicBezTo>
                <a:cubicBezTo>
                  <a:pt x="4803140" y="1802130"/>
                  <a:pt x="4815840" y="1926590"/>
                  <a:pt x="4822190" y="2052320"/>
                </a:cubicBezTo>
                <a:cubicBezTo>
                  <a:pt x="4828540" y="2172970"/>
                  <a:pt x="4833620" y="2294890"/>
                  <a:pt x="4831080" y="2416810"/>
                </a:cubicBezTo>
                <a:cubicBezTo>
                  <a:pt x="4827270" y="2620010"/>
                  <a:pt x="4817110" y="2821940"/>
                  <a:pt x="4806950" y="3025140"/>
                </a:cubicBezTo>
                <a:cubicBezTo>
                  <a:pt x="4800600" y="3150870"/>
                  <a:pt x="4791710" y="3275330"/>
                  <a:pt x="4779010" y="3399790"/>
                </a:cubicBezTo>
                <a:cubicBezTo>
                  <a:pt x="4766310" y="3524250"/>
                  <a:pt x="4747260" y="3647440"/>
                  <a:pt x="4733290" y="3771900"/>
                </a:cubicBezTo>
                <a:cubicBezTo>
                  <a:pt x="4723130" y="3858260"/>
                  <a:pt x="4720590" y="3944620"/>
                  <a:pt x="4709160" y="4029710"/>
                </a:cubicBezTo>
                <a:cubicBezTo>
                  <a:pt x="4699000" y="4107180"/>
                  <a:pt x="4660900" y="4175760"/>
                  <a:pt x="4610100" y="4232910"/>
                </a:cubicBezTo>
                <a:cubicBezTo>
                  <a:pt x="4568191" y="4281170"/>
                  <a:pt x="4535170" y="4335780"/>
                  <a:pt x="4491991" y="4382770"/>
                </a:cubicBezTo>
                <a:cubicBezTo>
                  <a:pt x="4453891" y="4424679"/>
                  <a:pt x="4411981" y="4466590"/>
                  <a:pt x="4345941" y="4467860"/>
                </a:cubicBezTo>
                <a:cubicBezTo>
                  <a:pt x="4330700" y="4467860"/>
                  <a:pt x="4316731" y="4483100"/>
                  <a:pt x="4301491" y="4490720"/>
                </a:cubicBezTo>
                <a:cubicBezTo>
                  <a:pt x="4236720" y="4518660"/>
                  <a:pt x="4169411" y="4542790"/>
                  <a:pt x="4105911" y="4573270"/>
                </a:cubicBezTo>
                <a:cubicBezTo>
                  <a:pt x="3989070" y="4629150"/>
                  <a:pt x="3863341" y="4638040"/>
                  <a:pt x="3737611" y="4643120"/>
                </a:cubicBezTo>
                <a:cubicBezTo>
                  <a:pt x="3689351" y="4645660"/>
                  <a:pt x="3639820" y="4641850"/>
                  <a:pt x="3591561" y="4645660"/>
                </a:cubicBezTo>
                <a:cubicBezTo>
                  <a:pt x="3567431" y="4646930"/>
                  <a:pt x="3544570" y="4658360"/>
                  <a:pt x="3521711" y="4663440"/>
                </a:cubicBezTo>
                <a:cubicBezTo>
                  <a:pt x="3511551" y="4665980"/>
                  <a:pt x="3501391" y="4664710"/>
                  <a:pt x="3489961" y="4665980"/>
                </a:cubicBezTo>
                <a:cubicBezTo>
                  <a:pt x="3474720" y="4667250"/>
                  <a:pt x="3459481" y="4671060"/>
                  <a:pt x="3444241" y="4669790"/>
                </a:cubicBezTo>
                <a:cubicBezTo>
                  <a:pt x="3429000" y="4667250"/>
                  <a:pt x="3418841" y="4662170"/>
                  <a:pt x="3416300" y="4662170"/>
                </a:cubicBezTo>
                <a:close/>
              </a:path>
            </a:pathLst>
          </a:custGeom>
          <a:blipFill rotWithShape="1">
            <a:blip r:embed="rId3">
              <a:alphaModFix/>
            </a:blip>
            <a:srcRect/>
            <a:stretch>
              <a:fillRect l="10073" t="12135" r="11856" b="17367"/>
            </a:stretch>
          </a:blipFill>
          <a:ln>
            <a:noFill/>
          </a:ln>
        </p:spPr>
        <p:txBody>
          <a:bodyPr spcFirstLastPara="1" wrap="square" lIns="91424" tIns="91424" rIns="91424" bIns="91424" anchor="ctr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57110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DE68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6072166" y="571468"/>
            <a:ext cx="6072774" cy="15004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655"/>
              </a:lnSpc>
            </a:pPr>
            <a:r>
              <a:rPr lang="en-US" sz="11100" dirty="0">
                <a:solidFill>
                  <a:srgbClr val="627D1B"/>
                </a:solidFill>
                <a:latin typeface="Pattaya Italics"/>
              </a:rPr>
              <a:t> </a:t>
            </a:r>
            <a:endParaRPr dirty="0"/>
          </a:p>
        </p:txBody>
      </p:sp>
      <p:sp>
        <p:nvSpPr>
          <p:cNvPr id="3" name="TextBox 3"/>
          <p:cNvSpPr txBox="1"/>
          <p:nvPr/>
        </p:nvSpPr>
        <p:spPr>
          <a:xfrm>
            <a:off x="791071" y="345201"/>
            <a:ext cx="17246497" cy="27315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50540" lvl="1" algn="ctr">
              <a:lnSpc>
                <a:spcPts val="7139"/>
              </a:lnSpc>
            </a:pPr>
            <a:r>
              <a:rPr lang="ru-RU" sz="6000" b="1" dirty="0" smtClean="0">
                <a:solidFill>
                  <a:srgbClr val="627D1B"/>
                </a:solidFill>
                <a:latin typeface="Times New Roman" pitchFamily="18" charset="0"/>
                <a:cs typeface="Times New Roman" pitchFamily="18" charset="0"/>
              </a:rPr>
              <a:t>Пересадка растений из питательной среды в почву  </a:t>
            </a:r>
            <a:endParaRPr lang="ru-RU" sz="6000" b="1" dirty="0">
              <a:solidFill>
                <a:srgbClr val="627D1B"/>
              </a:solidFill>
              <a:latin typeface="Times New Roman" pitchFamily="18" charset="0"/>
              <a:cs typeface="Times New Roman" pitchFamily="18" charset="0"/>
            </a:endParaRPr>
          </a:p>
          <a:p>
            <a:pPr marL="550540" lvl="1" algn="ctr">
              <a:lnSpc>
                <a:spcPts val="7139"/>
              </a:lnSpc>
            </a:pPr>
            <a:endParaRPr lang="en-US" sz="4400" dirty="0">
              <a:solidFill>
                <a:srgbClr val="627D1B"/>
              </a:solidFill>
              <a:latin typeface="Open Sans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1071" y="2071879"/>
            <a:ext cx="7413379" cy="475529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16208" y="2199032"/>
            <a:ext cx="6376969" cy="460897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60466" y="4970827"/>
            <a:ext cx="4907705" cy="5316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336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DE68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179536" y="231570"/>
            <a:ext cx="17858033" cy="17390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50540" lvl="1" algn="ctr">
              <a:lnSpc>
                <a:spcPts val="7139"/>
              </a:lnSpc>
            </a:pPr>
            <a:endParaRPr lang="ru-RU" sz="6600" b="1" dirty="0">
              <a:latin typeface="Times New Roman" pitchFamily="18" charset="0"/>
              <a:cs typeface="Times New Roman" pitchFamily="18" charset="0"/>
            </a:endParaRPr>
          </a:p>
          <a:p>
            <a:pPr marL="550540" lvl="1" algn="ctr">
              <a:lnSpc>
                <a:spcPts val="7139"/>
              </a:lnSpc>
            </a:pPr>
            <a:endParaRPr lang="en-US" sz="4400" dirty="0">
              <a:latin typeface="Open Sans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85303" y="172579"/>
            <a:ext cx="17246497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6000" dirty="0">
                <a:latin typeface="Times New Roman" pitchFamily="18" charset="0"/>
                <a:cs typeface="Times New Roman" pitchFamily="18" charset="0"/>
              </a:rPr>
              <a:t>Исследовательская работа над </a:t>
            </a:r>
            <a:r>
              <a:rPr lang="ru-RU" sz="6000" dirty="0" err="1">
                <a:latin typeface="Times New Roman" pitchFamily="18" charset="0"/>
                <a:cs typeface="Times New Roman" pitchFamily="18" charset="0"/>
              </a:rPr>
              <a:t>мискантусом</a:t>
            </a:r>
            <a:r>
              <a:rPr lang="ru-RU" sz="6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6000" dirty="0" err="1">
                <a:latin typeface="Times New Roman" pitchFamily="18" charset="0"/>
                <a:cs typeface="Times New Roman" pitchFamily="18" charset="0"/>
              </a:rPr>
              <a:t>Сорановским</a:t>
            </a:r>
            <a:r>
              <a:rPr lang="ru-RU" sz="6000" dirty="0">
                <a:latin typeface="Times New Roman" pitchFamily="18" charset="0"/>
                <a:cs typeface="Times New Roman" pitchFamily="18" charset="0"/>
              </a:rPr>
              <a:t> и </a:t>
            </a:r>
            <a:r>
              <a:rPr lang="ru-RU" sz="6000" dirty="0" err="1">
                <a:latin typeface="Times New Roman" pitchFamily="18" charset="0"/>
                <a:cs typeface="Times New Roman" pitchFamily="18" charset="0"/>
              </a:rPr>
              <a:t>Гигантусом</a:t>
            </a:r>
            <a:r>
              <a:rPr lang="ru-RU" sz="6000" dirty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4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 descr="C:\Users\1\Downloads\IMG_20220217_12135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2152" y="2253917"/>
            <a:ext cx="6624736" cy="7392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773650" y="4449673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>
              <a:latin typeface="Arial"/>
            </a:endParaRPr>
          </a:p>
        </p:txBody>
      </p:sp>
      <p:pic>
        <p:nvPicPr>
          <p:cNvPr id="6147" name="Picture 3" descr="C:\Users\1\Downloads\-5424895994291665117_12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731"/>
          <a:stretch/>
        </p:blipFill>
        <p:spPr bwMode="auto">
          <a:xfrm>
            <a:off x="1439144" y="2265921"/>
            <a:ext cx="7669408" cy="7380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6024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DE68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6072166" y="571468"/>
            <a:ext cx="6072774" cy="15004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655"/>
              </a:lnSpc>
            </a:pPr>
            <a:r>
              <a:rPr lang="en-US" sz="11100" dirty="0">
                <a:solidFill>
                  <a:srgbClr val="627D1B"/>
                </a:solidFill>
                <a:latin typeface="Pattaya Italics"/>
              </a:rPr>
              <a:t> </a:t>
            </a:r>
            <a:endParaRPr dirty="0"/>
          </a:p>
        </p:txBody>
      </p:sp>
      <p:sp>
        <p:nvSpPr>
          <p:cNvPr id="3" name="TextBox 3"/>
          <p:cNvSpPr txBox="1"/>
          <p:nvPr/>
        </p:nvSpPr>
        <p:spPr>
          <a:xfrm>
            <a:off x="179536" y="60120"/>
            <a:ext cx="17858033" cy="36420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50540" lvl="1" algn="ctr">
              <a:lnSpc>
                <a:spcPts val="7139"/>
              </a:lnSpc>
            </a:pPr>
            <a:r>
              <a:rPr lang="ru-RU" sz="6000" b="1" dirty="0">
                <a:solidFill>
                  <a:srgbClr val="627D1B"/>
                </a:solidFill>
                <a:latin typeface="Times New Roman" pitchFamily="18" charset="0"/>
                <a:cs typeface="Times New Roman" pitchFamily="18" charset="0"/>
              </a:rPr>
              <a:t>Красные гвоздики как символ нашей памяти и благодарности нашим дорогим односельчанам-детям войны!</a:t>
            </a:r>
          </a:p>
          <a:p>
            <a:pPr marL="550540" lvl="1" algn="ctr">
              <a:lnSpc>
                <a:spcPts val="7139"/>
              </a:lnSpc>
            </a:pPr>
            <a:endParaRPr lang="en-US" sz="6000" dirty="0">
              <a:solidFill>
                <a:srgbClr val="627D1B"/>
              </a:solidFill>
              <a:latin typeface="Open Sans"/>
            </a:endParaRPr>
          </a:p>
        </p:txBody>
      </p:sp>
      <p:pic>
        <p:nvPicPr>
          <p:cNvPr id="7" name="Picture 2"/>
          <p:cNvPicPr>
            <a:picLocks noChangeAspect="1"/>
          </p:cNvPicPr>
          <p:nvPr/>
        </p:nvPicPr>
        <p:blipFill>
          <a:blip r:embed="rId2"/>
          <a:srcRect l="3296" t="13097" b="13097"/>
          <a:stretch>
            <a:fillRect/>
          </a:stretch>
        </p:blipFill>
        <p:spPr>
          <a:xfrm>
            <a:off x="1237386" y="2854631"/>
            <a:ext cx="6912768" cy="72007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8" name="Picture 2" descr="D:\photo1645088831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6048" y="2839244"/>
            <a:ext cx="7488832" cy="720079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5404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DE68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2159225" y="411042"/>
            <a:ext cx="13033448" cy="182101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50540" lvl="1" algn="ctr">
              <a:lnSpc>
                <a:spcPts val="7139"/>
              </a:lnSpc>
            </a:pPr>
            <a:endParaRPr lang="ru-RU" sz="8800" b="1" dirty="0">
              <a:latin typeface="Times New Roman" pitchFamily="18" charset="0"/>
              <a:cs typeface="Times New Roman" pitchFamily="18" charset="0"/>
            </a:endParaRPr>
          </a:p>
          <a:p>
            <a:pPr marL="550540" lvl="1" algn="ctr">
              <a:lnSpc>
                <a:spcPts val="7139"/>
              </a:lnSpc>
            </a:pPr>
            <a:endParaRPr lang="en-US" sz="6000" dirty="0">
              <a:latin typeface="Open Sans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85303" y="172579"/>
            <a:ext cx="1724649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8000" dirty="0" smtClean="0">
                <a:solidFill>
                  <a:srgbClr val="627D1B"/>
                </a:solidFill>
                <a:latin typeface="Times New Roman" pitchFamily="18" charset="0"/>
                <a:cs typeface="Times New Roman" pitchFamily="18" charset="0"/>
              </a:rPr>
              <a:t>Проект «Гвоздики детям войны»</a:t>
            </a:r>
            <a:endParaRPr lang="ru-RU" sz="8000" dirty="0">
              <a:solidFill>
                <a:srgbClr val="627D1B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7773650" y="4449673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>
              <a:latin typeface="Arial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65" r="4012" b="8014"/>
          <a:stretch/>
        </p:blipFill>
        <p:spPr>
          <a:xfrm>
            <a:off x="215008" y="1567876"/>
            <a:ext cx="10369152" cy="65022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331" b="1"/>
          <a:stretch/>
        </p:blipFill>
        <p:spPr>
          <a:xfrm>
            <a:off x="8638743" y="5143500"/>
            <a:ext cx="8989690" cy="46972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59933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Тема Office">
  <a:themeElements>
    <a:clrScheme name="Бумажная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4083</TotalTime>
  <Words>62</Words>
  <Application>Microsoft Office PowerPoint</Application>
  <PresentationFormat>Произвольный</PresentationFormat>
  <Paragraphs>14</Paragraphs>
  <Slides>9</Slides>
  <Notes>2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6" baseType="lpstr">
      <vt:lpstr>Calibri</vt:lpstr>
      <vt:lpstr>Arial</vt:lpstr>
      <vt:lpstr>Times New Roman</vt:lpstr>
      <vt:lpstr>Pattaya Italics</vt:lpstr>
      <vt:lpstr>Open Sans</vt:lpstr>
      <vt:lpstr>Тема Office</vt:lpstr>
      <vt:lpstr>Adobe Acrobat Document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Желтый и Оранжевый Простая Воодушевление Основная Мысль Презентация</dc:title>
  <dc:creator>1</dc:creator>
  <cp:lastModifiedBy>Пользователь Windows</cp:lastModifiedBy>
  <cp:revision>99</cp:revision>
  <dcterms:created xsi:type="dcterms:W3CDTF">2006-08-16T00:00:00Z</dcterms:created>
  <dcterms:modified xsi:type="dcterms:W3CDTF">2022-05-09T10:58:56Z</dcterms:modified>
  <dc:identifier>DAE1Z9Sjzd0</dc:identifier>
</cp:coreProperties>
</file>