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7" r:id="rId3"/>
    <p:sldId id="256" r:id="rId4"/>
    <p:sldId id="261" r:id="rId5"/>
    <p:sldId id="258" r:id="rId6"/>
    <p:sldId id="262" r:id="rId7"/>
    <p:sldId id="264" r:id="rId8"/>
    <p:sldId id="265" r:id="rId9"/>
    <p:sldId id="269" r:id="rId10"/>
    <p:sldId id="275" r:id="rId11"/>
    <p:sldId id="273" r:id="rId12"/>
    <p:sldId id="27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4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7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291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9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839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43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2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8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10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20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7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9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935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79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098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ACD46-7C67-48B0-A7F3-0E3D4744D1A2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0FD878A-3FF8-4E6F-8479-52833F52F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191457506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19" y="197887"/>
            <a:ext cx="10132142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8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014ED66-01BB-4F61-A5E0-39547636C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613" y="1219635"/>
            <a:ext cx="6356041" cy="381943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15C956-C903-4562-BE11-863418B36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78" y="1929647"/>
            <a:ext cx="7392529" cy="492835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2C7A96A-0B1F-4C77-B614-71102CD91121}"/>
              </a:ext>
            </a:extLst>
          </p:cNvPr>
          <p:cNvSpPr/>
          <p:nvPr/>
        </p:nvSpPr>
        <p:spPr>
          <a:xfrm>
            <a:off x="1278193" y="197887"/>
            <a:ext cx="101321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Школьный отряд волонтёров-медиков</a:t>
            </a:r>
          </a:p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МБУ ДО «Свердловский центр </a:t>
            </a:r>
          </a:p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детского творчества»</a:t>
            </a:r>
          </a:p>
        </p:txBody>
      </p:sp>
    </p:spTree>
    <p:extLst>
      <p:ext uri="{BB962C8B-B14F-4D97-AF65-F5344CB8AC3E}">
        <p14:creationId xmlns:p14="http://schemas.microsoft.com/office/powerpoint/2010/main" val="2261392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F1F8A-376C-47BA-8765-89086A138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91E3C9-4964-417C-B3CE-75CF79917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8399" cy="6906083"/>
          </a:xfrm>
        </p:spPr>
      </p:pic>
      <p:pic>
        <p:nvPicPr>
          <p:cNvPr id="1028" name="Picture 4" descr="https://sun9-31.userapi.com/c857428/v857428206/16d6c2/yl2nlybHHxM.jpg">
            <a:extLst>
              <a:ext uri="{FF2B5EF4-FFF2-40B4-BE49-F238E27FC236}">
                <a16:creationId xmlns:a16="http://schemas.microsoft.com/office/drawing/2014/main" id="{67C6AA99-EACF-4AE3-8B1A-98A211CCD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71" y="3231085"/>
            <a:ext cx="7170729" cy="36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60.userapi.com/c854520/v854520978/1eb883/b7ncExkfWiQ.jpg">
            <a:extLst>
              <a:ext uri="{FF2B5EF4-FFF2-40B4-BE49-F238E27FC236}">
                <a16:creationId xmlns:a16="http://schemas.microsoft.com/office/drawing/2014/main" id="{BBC32E42-CD4D-4C79-B3C2-9E8C9F4A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-172064"/>
            <a:ext cx="7170729" cy="340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1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39B2C-52B9-4CE6-9991-0FAF0E21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B63CA-0405-48FB-8DF3-7A11A1756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6" y="3079750"/>
            <a:ext cx="5037666" cy="3778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2FD45-E658-4DCD-BC3E-5288147B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42" y="0"/>
            <a:ext cx="51435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5E5852FC-CBDE-4896-B9DB-965C0E57E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0" y="15875"/>
            <a:ext cx="5037666" cy="3778250"/>
          </a:xfrm>
        </p:spPr>
      </p:pic>
      <p:pic>
        <p:nvPicPr>
          <p:cNvPr id="10" name="Объект 8">
            <a:extLst>
              <a:ext uri="{FF2B5EF4-FFF2-40B4-BE49-F238E27FC236}">
                <a16:creationId xmlns:a16="http://schemas.microsoft.com/office/drawing/2014/main" id="{C7632F3B-0832-48C5-B8EE-E0AB8364FB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094" y="1112234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9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sun9-2.userapi.com/c858032/v858032815/1718be/KaugITlh_II.jpg">
            <a:extLst>
              <a:ext uri="{FF2B5EF4-FFF2-40B4-BE49-F238E27FC236}">
                <a16:creationId xmlns:a16="http://schemas.microsoft.com/office/drawing/2014/main" id="{A60593D7-FB42-4D58-8B88-3C80B2330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35" y="2957052"/>
            <a:ext cx="5201264" cy="39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CAA00-2437-4173-8C1B-61738506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4FFBCE-977E-446F-828D-06480BF4B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un9-68.userapi.com/c204820/v204820815/5887f/NhPaH7RPryo.jpg">
            <a:extLst>
              <a:ext uri="{FF2B5EF4-FFF2-40B4-BE49-F238E27FC236}">
                <a16:creationId xmlns:a16="http://schemas.microsoft.com/office/drawing/2014/main" id="{4174E48C-84D7-4D7F-83F0-42403FDB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2" y="-20721"/>
            <a:ext cx="5466736" cy="410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6.userapi.com/c855336/v855336815/1f7232/bGGWycKkJmg.jpg">
            <a:extLst>
              <a:ext uri="{FF2B5EF4-FFF2-40B4-BE49-F238E27FC236}">
                <a16:creationId xmlns:a16="http://schemas.microsoft.com/office/drawing/2014/main" id="{DF616E68-6284-4CA4-B7EA-C6D9F003D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50" y="-30216"/>
            <a:ext cx="5427407" cy="40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C7314F9-4136-4BF1-8B45-F1A43DFB653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092" y="4022411"/>
            <a:ext cx="5440485" cy="3269265"/>
          </a:xfrm>
          <a:prstGeom prst="rect">
            <a:avLst/>
          </a:prstGeom>
        </p:spPr>
      </p:pic>
      <p:pic>
        <p:nvPicPr>
          <p:cNvPr id="10" name="Объект 8">
            <a:extLst>
              <a:ext uri="{FF2B5EF4-FFF2-40B4-BE49-F238E27FC236}">
                <a16:creationId xmlns:a16="http://schemas.microsoft.com/office/drawing/2014/main" id="{D2DEB0FA-23A2-4A65-8937-1BFD5000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63" y="3973250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4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AA144-3AA8-43C6-AA68-77B23322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583C29E-FA4B-4195-90B3-62409D759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25" t="19191" r="15064" b="12862"/>
          <a:stretch/>
        </p:blipFill>
        <p:spPr>
          <a:xfrm>
            <a:off x="1481950" y="624110"/>
            <a:ext cx="9490850" cy="618591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6A0FFB-05A1-48EC-B589-CFB389B8BB28}"/>
              </a:ext>
            </a:extLst>
          </p:cNvPr>
          <p:cNvSpPr/>
          <p:nvPr/>
        </p:nvSpPr>
        <p:spPr>
          <a:xfrm>
            <a:off x="1783645" y="162466"/>
            <a:ext cx="834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https://vk.com/club191457506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42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1A55C-B080-4C26-87F8-805B4267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C7AACD-6CEB-4A8A-BC58-6F2EF2804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AADD84-105C-4E38-84D1-7AA234DCA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87" r="29352" b="5163"/>
          <a:stretch/>
        </p:blipFill>
        <p:spPr>
          <a:xfrm>
            <a:off x="7755466" y="8467"/>
            <a:ext cx="4384145" cy="28277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A87C48-D22D-4768-8A8B-7DE7B1A9A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" t="12163" r="29702" b="9080"/>
          <a:stretch/>
        </p:blipFill>
        <p:spPr>
          <a:xfrm>
            <a:off x="7549362" y="3276201"/>
            <a:ext cx="4325364" cy="27506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40860E-24D8-4ACA-8F38-AD77992772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87" r="29907" b="9080"/>
          <a:stretch/>
        </p:blipFill>
        <p:spPr>
          <a:xfrm>
            <a:off x="3451449" y="3570323"/>
            <a:ext cx="4415187" cy="27316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24312F-9197-4829-9310-BFE0FD464A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" t="12470" r="29723" b="10398"/>
          <a:stretch/>
        </p:blipFill>
        <p:spPr>
          <a:xfrm>
            <a:off x="4088404" y="406623"/>
            <a:ext cx="4384145" cy="27124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C24312-AE0C-48C6-A818-88E9D835E3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87" r="36389" b="10763"/>
          <a:stretch/>
        </p:blipFill>
        <p:spPr>
          <a:xfrm>
            <a:off x="0" y="4134853"/>
            <a:ext cx="4097913" cy="2732729"/>
          </a:xfrm>
          <a:prstGeom prst="rect">
            <a:avLst/>
          </a:prstGeom>
        </p:spPr>
      </p:pic>
      <p:pic>
        <p:nvPicPr>
          <p:cNvPr id="11" name="Объект 8">
            <a:extLst>
              <a:ext uri="{FF2B5EF4-FFF2-40B4-BE49-F238E27FC236}">
                <a16:creationId xmlns:a16="http://schemas.microsoft.com/office/drawing/2014/main" id="{F746C2E3-E37B-4396-BFA1-3E1521142F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909" y="-798830"/>
            <a:ext cx="5440485" cy="32692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EACBF-B3F9-4D29-BB60-9CAF0050D0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492" r="35477" b="10927"/>
          <a:stretch/>
        </p:blipFill>
        <p:spPr>
          <a:xfrm>
            <a:off x="58478" y="1108042"/>
            <a:ext cx="4415187" cy="29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7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AD2DB-1459-4840-A327-53447682B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857E8C-AD98-4D67-AF8F-D135AE0DA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8ACCA3-630F-41A7-8C68-D7B50D2E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5907">
            <a:off x="-341328" y="-720638"/>
            <a:ext cx="5460940" cy="38594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3B0AEA-06F0-4DC0-89E1-29FB7BE5B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0926">
            <a:off x="-146357" y="1651285"/>
            <a:ext cx="5030795" cy="35554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1F2499D-BC68-4F42-A0F0-C7A88E9BA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34" y="-1097951"/>
            <a:ext cx="5148995" cy="36400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24D66E-DCA6-48A2-98AD-F53B91F26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245" y="905270"/>
            <a:ext cx="5416700" cy="38293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A4855B-5245-480E-A3ED-EEDEE2F86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551">
            <a:off x="6876243" y="-481705"/>
            <a:ext cx="5384971" cy="38293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D127075-2377-4DC1-9EE2-36C84EA8F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987">
            <a:off x="6714987" y="2064475"/>
            <a:ext cx="5408634" cy="38293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4B6CEF-6342-4D07-AB36-25DAF5DA1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7904">
            <a:off x="597484" y="3619717"/>
            <a:ext cx="5117641" cy="36168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45AF7B-7D57-4265-B4D4-5C96431E3B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21" y="3153830"/>
            <a:ext cx="4966081" cy="351075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682E6F-4E2F-4C5B-B175-B81172CD5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870">
            <a:off x="5810501" y="4190426"/>
            <a:ext cx="5686503" cy="40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1858F2-32B1-4F97-B3D9-A5FF0BA6F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641C9-5781-4959-AC62-CDAA45B6E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878" y="0"/>
            <a:ext cx="9807677" cy="69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8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C45732-EFE4-4929-AA77-13C87C8DC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" y="0"/>
            <a:ext cx="5899354" cy="44245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1768A1-BD60-4A7E-B65D-34C1F6F98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3" y="2064775"/>
            <a:ext cx="6390967" cy="4793225"/>
          </a:xfrm>
          <a:prstGeom prst="rect">
            <a:avLst/>
          </a:pr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1F91955B-7EFE-438E-A934-159DE186F5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19" y="-532310"/>
            <a:ext cx="5440485" cy="3269265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BB9A01F-E372-4BBE-AA88-320F3B194F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303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29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AD9CA4-DDC2-4DAD-AA79-FC06F4EFC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213"/>
            <a:ext cx="7030382" cy="52727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E11A81-3C4B-43C8-9B8D-CE58BC9D3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12" y="21883"/>
            <a:ext cx="5127088" cy="6836117"/>
          </a:xfrm>
          <a:prstGeom prst="rect">
            <a:avLst/>
          </a:prstGeom>
        </p:spPr>
      </p:pic>
      <p:pic>
        <p:nvPicPr>
          <p:cNvPr id="10" name="Объект 8">
            <a:extLst>
              <a:ext uri="{FF2B5EF4-FFF2-40B4-BE49-F238E27FC236}">
                <a16:creationId xmlns:a16="http://schemas.microsoft.com/office/drawing/2014/main" id="{4C75E9B7-2E07-482F-85A8-2D6FC022FE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4" y="-677455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4">
            <a:extLst>
              <a:ext uri="{FF2B5EF4-FFF2-40B4-BE49-F238E27FC236}">
                <a16:creationId xmlns:a16="http://schemas.microsoft.com/office/drawing/2014/main" id="{53FE2F5C-FB28-40BE-9741-4804C5260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42" y="2743500"/>
            <a:ext cx="5453358" cy="40900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74FC3C-FCE3-4DEE-9E0E-089D0575B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42" y="24479"/>
            <a:ext cx="5453358" cy="4090019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7F99C39-44D8-46FE-BC96-756AD3161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84" y="0"/>
            <a:ext cx="5453358" cy="4090019"/>
          </a:xfrm>
        </p:spPr>
      </p:pic>
      <p:pic>
        <p:nvPicPr>
          <p:cNvPr id="13" name="Объект 8">
            <a:extLst>
              <a:ext uri="{FF2B5EF4-FFF2-40B4-BE49-F238E27FC236}">
                <a16:creationId xmlns:a16="http://schemas.microsoft.com/office/drawing/2014/main" id="{DFF87781-E86C-453B-84B8-217A1F1413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93" y="3827137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6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B7705-8D56-4E10-95EF-E371B078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547F9-A4A4-4547-914E-EB2CF6CFC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r="9728"/>
          <a:stretch/>
        </p:blipFill>
        <p:spPr>
          <a:xfrm>
            <a:off x="-1" y="0"/>
            <a:ext cx="7190089" cy="5442155"/>
          </a:xfrm>
          <a:prstGeom prst="rect">
            <a:avLst/>
          </a:prstGeom>
        </p:spPr>
      </p:pic>
      <p:pic>
        <p:nvPicPr>
          <p:cNvPr id="14" name="Объект 8">
            <a:extLst>
              <a:ext uri="{FF2B5EF4-FFF2-40B4-BE49-F238E27FC236}">
                <a16:creationId xmlns:a16="http://schemas.microsoft.com/office/drawing/2014/main" id="{1083CDCB-9AF9-49D0-B0E2-EE71639E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23" y="4122105"/>
            <a:ext cx="5440485" cy="3269265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C45040D3-4A2D-485B-8B98-9D1C7FACA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01" y="15875"/>
            <a:ext cx="4411579" cy="6842125"/>
          </a:xfrm>
        </p:spPr>
      </p:pic>
    </p:spTree>
    <p:extLst>
      <p:ext uri="{BB962C8B-B14F-4D97-AF65-F5344CB8AC3E}">
        <p14:creationId xmlns:p14="http://schemas.microsoft.com/office/powerpoint/2010/main" val="130664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5DDEB-7583-493F-A01C-D3C569E4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DD8521-9015-4EA4-9AB6-0EBDD69DA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6181" cy="69415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A08B10-12BE-4BD1-AFC2-F0E60B4C1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80" y="2928476"/>
            <a:ext cx="6985819" cy="3929523"/>
          </a:xfrm>
          <a:prstGeom prst="rect">
            <a:avLst/>
          </a:prstGeom>
        </p:spPr>
      </p:pic>
      <p:pic>
        <p:nvPicPr>
          <p:cNvPr id="8" name="Объект 8">
            <a:extLst>
              <a:ext uri="{FF2B5EF4-FFF2-40B4-BE49-F238E27FC236}">
                <a16:creationId xmlns:a16="http://schemas.microsoft.com/office/drawing/2014/main" id="{68886486-7824-4235-A593-440BF30110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127" y="-154927"/>
            <a:ext cx="5440485" cy="3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3653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172</TotalTime>
  <Words>20</Words>
  <Application>Microsoft Office PowerPoint</Application>
  <PresentationFormat>Широкоэкранный</PresentationFormat>
  <Paragraphs>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Легкий дым</vt:lpstr>
      <vt:lpstr>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отряд волонтёров-медиков МБУ ДО «Свердловский центр детского творчества»</dc:title>
  <dc:creator>Подделкова Н.А.</dc:creator>
  <cp:lastModifiedBy>User-p</cp:lastModifiedBy>
  <cp:revision>47</cp:revision>
  <dcterms:created xsi:type="dcterms:W3CDTF">2020-02-11T05:30:54Z</dcterms:created>
  <dcterms:modified xsi:type="dcterms:W3CDTF">2023-05-05T09:42:33Z</dcterms:modified>
</cp:coreProperties>
</file>