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64" r:id="rId2"/>
    <p:sldId id="311" r:id="rId3"/>
    <p:sldId id="307" r:id="rId4"/>
    <p:sldId id="309" r:id="rId5"/>
    <p:sldId id="314" r:id="rId6"/>
    <p:sldId id="312" r:id="rId7"/>
    <p:sldId id="313" r:id="rId8"/>
    <p:sldId id="315" r:id="rId9"/>
    <p:sldId id="310" r:id="rId10"/>
    <p:sldId id="303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Montserrat" panose="020B0604020202020204" charset="-52"/>
      <p:regular r:id="rId19"/>
      <p:bold r:id="rId20"/>
      <p:italic r:id="rId21"/>
      <p:boldItalic r:id="rId22"/>
    </p:embeddedFont>
    <p:embeddedFont>
      <p:font typeface="Circe Bold" panose="020B0604020202020204" charset="-52"/>
      <p:bold r:id="rId2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E5"/>
    <a:srgbClr val="CC0066"/>
    <a:srgbClr val="8C7153"/>
    <a:srgbClr val="FEB859"/>
    <a:srgbClr val="FF954D"/>
    <a:srgbClr val="FFD93A"/>
    <a:srgbClr val="74668C"/>
    <a:srgbClr val="664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21" autoAdjust="0"/>
    <p:restoredTop sz="94660"/>
  </p:normalViewPr>
  <p:slideViewPr>
    <p:cSldViewPr snapToGrid="0">
      <p:cViewPr>
        <p:scale>
          <a:sx n="98" d="100"/>
          <a:sy n="98" d="100"/>
        </p:scale>
        <p:origin x="-402" y="-1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51D30D9-9EC3-48FD-BEC1-E2467F2C4846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70B20CB-C8E8-4D96-9F2A-D1282F716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3835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01EFB-F7AC-4DAA-88FD-C8BD7C07B8D3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199D4-048A-41EA-B661-8A5CCD516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34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2686F-DBD6-4260-923B-7F568783FE9F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3AAF0-CDAB-4A47-AE3F-D31379EB8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481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1891B-87AA-4EAB-8E9B-A4312EB9F3FB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F5EA4-FFBF-44B3-8D68-464195AF3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14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EF43D-A20D-431B-A495-8346DC564835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9A24F-285D-42FF-B778-93A5BD18E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58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15987-446C-410C-9166-EB3320A6F6AA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13B2E-EFA6-4F63-97F0-78797CD3D7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31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E0062-3DC7-4A1E-8DAB-D8C07BAD88B2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6614B-12F8-44A6-9B9E-5968B43DC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08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DFE85-944A-4D40-9F6D-AA26E55381C2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A53CA-9EE8-4DAA-AAAE-C81FF15EFD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75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91F9D-207F-4D5B-A1A6-065F3CF817C2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10108-336C-4D8F-9A24-DB50D67849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5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1DD2A-3C20-4C7A-9461-01B789EB687D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9C43B-D2FA-4E99-86F4-27CA3191B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0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D50C9-B079-4CBD-ACD4-B406A432FC4E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1F63-D686-4B7C-A03E-4381956C04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1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DBDF8-6116-444D-AA9B-A0DB677F8E0D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949C8-FB8A-44EE-845D-A145790FD2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90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ru-RU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  <a:endParaRPr lang="ru-RU" altLang="ru-RU" smtClean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8CB260-239A-4899-BCD4-C223F635EEDC}" type="datetimeFigureOut">
              <a:rPr lang="ru-RU"/>
              <a:pPr>
                <a:defRPr/>
              </a:pPr>
              <a:t>31.10.2021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E23AC1-7E33-4690-8B19-B6C499E8A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hyperlink" Target="https://vk.com/tvoridobrooooo" TargetMode="External"/><Relationship Id="rId4" Type="http://schemas.openxmlformats.org/officeDocument/2006/relationships/hyperlink" Target="mailto:radugavk@mail.r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.pn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hyperlink" Target="https://dobro.ru/project/10028931?comment_id=10027742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s://vk.com/tvoridobrooooo" TargetMode="External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png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7050" y="241300"/>
            <a:ext cx="11066463" cy="3016250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  <a:cs typeface="+mn-cs"/>
              </a:rPr>
              <a:t>Номинация: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  <a:cs typeface="+mn-cs"/>
              </a:rPr>
              <a:t>Эковолонтеры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  <a:cs typeface="+mn-cs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  <a:cs typeface="+mn-cs"/>
              </a:rPr>
              <a:t>города</a:t>
            </a:r>
          </a:p>
          <a:p>
            <a:pPr algn="ctr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-52"/>
              <a:cs typeface="+mn-cs"/>
            </a:endParaRPr>
          </a:p>
          <a:p>
            <a:pPr algn="ctr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  <a:cs typeface="+mn-cs"/>
              </a:rPr>
              <a:t>Эковолонтерский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  <a:cs typeface="+mn-cs"/>
              </a:rPr>
              <a:t> отряд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-52"/>
              <a:cs typeface="+mn-cs"/>
            </a:endParaRPr>
          </a:p>
          <a:p>
            <a:pPr algn="ctr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  <a:cs typeface="+mn-cs"/>
              </a:rPr>
              <a:t> «Твори добро»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-52"/>
              <a:cs typeface="+mn-cs"/>
            </a:endParaRPr>
          </a:p>
        </p:txBody>
      </p:sp>
      <p:sp>
        <p:nvSpPr>
          <p:cNvPr id="18" name="Прямоугольник 17">
            <a:extLst>
              <a:ext uri="{FF2B5EF4-FFF2-40B4-BE49-F238E27FC236}"/>
            </a:extLst>
          </p:cNvPr>
          <p:cNvSpPr/>
          <p:nvPr/>
        </p:nvSpPr>
        <p:spPr>
          <a:xfrm>
            <a:off x="474220" y="5778858"/>
            <a:ext cx="11067191" cy="748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Контактные данные: </a:t>
            </a:r>
            <a:r>
              <a:rPr lang="en-US" b="1" dirty="0">
                <a:solidFill>
                  <a:srgbClr val="002060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radugavk@mail.ru</a:t>
            </a:r>
            <a:r>
              <a:rPr lang="ru-RU" b="1" dirty="0">
                <a:solidFill>
                  <a:srgbClr val="002060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80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Ссылки или </a:t>
            </a:r>
            <a:r>
              <a:rPr lang="en-US" b="1" dirty="0">
                <a:solidFill>
                  <a:srgbClr val="002060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QR</a:t>
            </a:r>
            <a:r>
              <a:rPr lang="ru-RU" b="1" dirty="0">
                <a:solidFill>
                  <a:srgbClr val="002060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-коды на социальные сети: </a:t>
            </a:r>
            <a:r>
              <a:rPr lang="en-US" b="1" dirty="0">
                <a:solidFill>
                  <a:srgbClr val="002060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https://vk.com/tvoridobrooooo</a:t>
            </a:r>
            <a:r>
              <a:rPr lang="ru-RU" b="1" dirty="0">
                <a:solidFill>
                  <a:srgbClr val="002060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52" name="Picture 3" descr="D:\Я потребитель\1_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230438"/>
            <a:ext cx="290353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 descr="D:\МыВместе\Выступление\GczDDuV8ty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5106988"/>
            <a:ext cx="153035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 descr="D:\МыВместе\Выступление\NH2vbVjEMa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638" y="5106988"/>
            <a:ext cx="153035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151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0038" y="1735138"/>
            <a:ext cx="6692900" cy="25860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Content Placeholder 2"/>
          <p:cNvSpPr txBox="1">
            <a:spLocks/>
          </p:cNvSpPr>
          <p:nvPr/>
        </p:nvSpPr>
        <p:spPr bwMode="auto">
          <a:xfrm>
            <a:off x="471488" y="5421313"/>
            <a:ext cx="28511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endParaRPr lang="ru-RU" altLang="ru-RU" sz="1400" b="1">
              <a:latin typeface="Montserrat" charset="-52"/>
            </a:endParaRPr>
          </a:p>
        </p:txBody>
      </p:sp>
      <p:sp>
        <p:nvSpPr>
          <p:cNvPr id="11268" name="Content Placeholder 2"/>
          <p:cNvSpPr txBox="1">
            <a:spLocks/>
          </p:cNvSpPr>
          <p:nvPr/>
        </p:nvSpPr>
        <p:spPr bwMode="auto">
          <a:xfrm>
            <a:off x="471488" y="4583113"/>
            <a:ext cx="2851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endParaRPr lang="ru-RU" altLang="ru-RU" sz="1400" b="1">
              <a:latin typeface="Montserrat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5738" y="82550"/>
            <a:ext cx="100933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Перспективы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эковолонтерского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отряда «Твори добро»  </a:t>
            </a:r>
          </a:p>
        </p:txBody>
      </p:sp>
      <p:sp>
        <p:nvSpPr>
          <p:cNvPr id="60" name="Прямоугольник 59">
            <a:extLst>
              <a:ext uri="{FF2B5EF4-FFF2-40B4-BE49-F238E27FC236}"/>
            </a:extLst>
          </p:cNvPr>
          <p:cNvSpPr/>
          <p:nvPr/>
        </p:nvSpPr>
        <p:spPr>
          <a:xfrm>
            <a:off x="347663" y="4392613"/>
            <a:ext cx="6645275" cy="360362"/>
          </a:xfrm>
          <a:prstGeom prst="rect">
            <a:avLst/>
          </a:prstGeom>
          <a:solidFill>
            <a:srgbClr val="002060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БЛАГОПОЛУЧАТЕЛИ:  Жители города  </a:t>
            </a:r>
          </a:p>
        </p:txBody>
      </p:sp>
      <p:sp>
        <p:nvSpPr>
          <p:cNvPr id="61" name="Прямоугольник 60">
            <a:extLst>
              <a:ext uri="{FF2B5EF4-FFF2-40B4-BE49-F238E27FC236}"/>
            </a:extLst>
          </p:cNvPr>
          <p:cNvSpPr/>
          <p:nvPr/>
        </p:nvSpPr>
        <p:spPr>
          <a:xfrm>
            <a:off x="347663" y="4822825"/>
            <a:ext cx="6645275" cy="360363"/>
          </a:xfrm>
          <a:prstGeom prst="rect">
            <a:avLst/>
          </a:prstGeom>
          <a:solidFill>
            <a:srgbClr val="002060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ВОЛОНТЁРЫ:  учащихся МБУДО «Центр «Радуга» и школ города </a:t>
            </a:r>
          </a:p>
        </p:txBody>
      </p:sp>
      <p:sp>
        <p:nvSpPr>
          <p:cNvPr id="62" name="Прямоугольник 61">
            <a:extLst>
              <a:ext uri="{FF2B5EF4-FFF2-40B4-BE49-F238E27FC236}"/>
            </a:extLst>
          </p:cNvPr>
          <p:cNvSpPr/>
          <p:nvPr/>
        </p:nvSpPr>
        <p:spPr>
          <a:xfrm>
            <a:off x="347663" y="5241925"/>
            <a:ext cx="6645275" cy="654050"/>
          </a:xfrm>
          <a:prstGeom prst="rect">
            <a:avLst/>
          </a:prstGeom>
          <a:solidFill>
            <a:srgbClr val="002060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ПАРТНЁРЫ:  МБУДО «Центр «Радуга» г. Волгодонск;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Волонтёры объединения «Твори добро»;</a:t>
            </a:r>
          </a:p>
        </p:txBody>
      </p:sp>
      <p:sp>
        <p:nvSpPr>
          <p:cNvPr id="64" name="Прямоугольник 63">
            <a:extLst>
              <a:ext uri="{FF2B5EF4-FFF2-40B4-BE49-F238E27FC236}"/>
            </a:extLst>
          </p:cNvPr>
          <p:cNvSpPr/>
          <p:nvPr/>
        </p:nvSpPr>
        <p:spPr>
          <a:xfrm>
            <a:off x="360363" y="5938838"/>
            <a:ext cx="6632575" cy="360362"/>
          </a:xfrm>
          <a:prstGeom prst="rect">
            <a:avLst/>
          </a:prstGeom>
          <a:solidFill>
            <a:srgbClr val="002060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МЕДИА:  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Новости Волгодонска онлайн | «‎</a:t>
            </a:r>
            <a:r>
              <a:rPr lang="ru-RU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Волгодонская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правда»</a:t>
            </a:r>
          </a:p>
        </p:txBody>
      </p:sp>
      <p:sp>
        <p:nvSpPr>
          <p:cNvPr id="69" name="Прямоугольник 68">
            <a:extLst>
              <a:ext uri="{FF2B5EF4-FFF2-40B4-BE49-F238E27FC236}"/>
            </a:extLst>
          </p:cNvPr>
          <p:cNvSpPr/>
          <p:nvPr/>
        </p:nvSpPr>
        <p:spPr>
          <a:xfrm>
            <a:off x="360363" y="6329363"/>
            <a:ext cx="6632575" cy="360362"/>
          </a:xfrm>
          <a:prstGeom prst="rect">
            <a:avLst/>
          </a:prstGeom>
          <a:solidFill>
            <a:srgbClr val="002060"/>
          </a:solidFill>
          <a:ln>
            <a:solidFill>
              <a:srgbClr val="FEB8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Участники конкурса «Доброволец России – 2020»</a:t>
            </a:r>
          </a:p>
        </p:txBody>
      </p:sp>
      <p:sp>
        <p:nvSpPr>
          <p:cNvPr id="11275" name="Прямоугольник 4"/>
          <p:cNvSpPr>
            <a:spLocks noChangeArrowheads="1"/>
          </p:cNvSpPr>
          <p:nvPr/>
        </p:nvSpPr>
        <p:spPr bwMode="auto">
          <a:xfrm>
            <a:off x="198438" y="604838"/>
            <a:ext cx="904875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Продолжить вовлечение учащихся в экологическое </a:t>
            </a:r>
            <a:r>
              <a:rPr lang="ru-RU" altLang="ru-RU" sz="1800" b="1" dirty="0" err="1" smtClean="0"/>
              <a:t>волонтерство</a:t>
            </a:r>
            <a:r>
              <a:rPr lang="ru-RU" altLang="ru-RU" sz="1800" b="1" dirty="0"/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Заложить новые зеленые аллеи  на базе МБУДО «Центр «Радуга»;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Проводить традиционный сбор макулатуры, батареек, пластиковых крышек;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/>
              <a:t>Продолжить </a:t>
            </a:r>
            <a:r>
              <a:rPr lang="ru-RU" altLang="ru-RU" sz="1800" b="1" smtClean="0"/>
              <a:t>проводить субботники  </a:t>
            </a:r>
            <a:r>
              <a:rPr lang="ru-RU" altLang="ru-RU" sz="1800" b="1" dirty="0"/>
              <a:t>и рейды чистоты.</a:t>
            </a:r>
          </a:p>
        </p:txBody>
      </p:sp>
      <p:pic>
        <p:nvPicPr>
          <p:cNvPr id="1127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363" y="231775"/>
            <a:ext cx="1154112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/>
          <a:srcRect l="7059" r="6231"/>
          <a:stretch/>
        </p:blipFill>
        <p:spPr bwMode="auto">
          <a:xfrm>
            <a:off x="7119938" y="1695450"/>
            <a:ext cx="4692650" cy="3608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МыВместе\Выступление\GczDDuV8ty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47038" y="5453063"/>
            <a:ext cx="1216025" cy="1216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МыВместе\Выступление\NH2vbVjEMa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64725" y="5453063"/>
            <a:ext cx="1216025" cy="1216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3335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588" y="174625"/>
            <a:ext cx="11684000" cy="893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Объединение 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волонтеров 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«Твори добро» создано на базе центра дополнительного образования детей МБУДО  «Центр «Радуга»  г.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Волгодонска</a:t>
            </a:r>
          </a:p>
        </p:txBody>
      </p:sp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295275" y="1006475"/>
            <a:ext cx="116443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/>
              <a:t>Это воспитанники центра 5 - 9 года обучения, которые имеют стойкую активную жизненную позицию, опыт разработки социально значимых проектов.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Возраст учащихся – </a:t>
            </a:r>
            <a:r>
              <a:rPr lang="ru-RU" altLang="ru-RU" sz="2000" b="1" dirty="0" smtClean="0"/>
              <a:t>волонтеров </a:t>
            </a:r>
            <a:r>
              <a:rPr lang="ru-RU" altLang="ru-RU" sz="2000" b="1" dirty="0"/>
              <a:t>13 - 17 лет.</a:t>
            </a:r>
          </a:p>
        </p:txBody>
      </p:sp>
      <p:sp>
        <p:nvSpPr>
          <p:cNvPr id="3076" name="Прямоугольник 5"/>
          <p:cNvSpPr>
            <a:spLocks noChangeArrowheads="1"/>
          </p:cNvSpPr>
          <p:nvPr/>
        </p:nvSpPr>
        <p:spPr bwMode="auto">
          <a:xfrm>
            <a:off x="292100" y="1925638"/>
            <a:ext cx="6096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u="sng">
                <a:solidFill>
                  <a:srgbClr val="C00000"/>
                </a:solidFill>
              </a:rPr>
              <a:t>Координатор волонтеров отряда: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Перепелицина Елена Васильевна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u="sng">
                <a:solidFill>
                  <a:srgbClr val="C00000"/>
                </a:solidFill>
              </a:rPr>
              <a:t>Волонтёры: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Бакланова Алина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Сунцов Святослав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Сунцов Илья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Сунцова Дарья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Лотник Виктория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Деркачёва Дарья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Фотиенко Дарья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Щурова Татьяна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Гущина Ангелина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Рябичкову Ирину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Есаулкова Ивана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Стрельникова Ангелина.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Иванычева Варвара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Левчиков Алексей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Парчук Валерия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963" y="2732088"/>
            <a:ext cx="4535487" cy="3402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8289" b="2771"/>
          <a:stretch/>
        </p:blipFill>
        <p:spPr>
          <a:xfrm>
            <a:off x="7226300" y="3919538"/>
            <a:ext cx="4616450" cy="2736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14103" b="8191"/>
          <a:stretch/>
        </p:blipFill>
        <p:spPr>
          <a:xfrm>
            <a:off x="7226300" y="1468438"/>
            <a:ext cx="4616450" cy="2390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5219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357188" y="2089150"/>
            <a:ext cx="7324725" cy="461963"/>
          </a:xfrm>
          <a:prstGeom prst="rect">
            <a:avLst/>
          </a:prstGeom>
          <a:solidFill>
            <a:srgbClr val="00B050"/>
          </a:solidFill>
          <a:ln>
            <a:solidFill>
              <a:srgbClr val="FFD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</a:rPr>
              <a:t>  </a:t>
            </a: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</a:rPr>
              <a:t>ID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</a:rPr>
              <a:t>организации на ДОБРО.РУ 10000706 </a:t>
            </a:r>
          </a:p>
        </p:txBody>
      </p:sp>
      <p:sp>
        <p:nvSpPr>
          <p:cNvPr id="35" name="Прямоугольник 34">
            <a:extLst>
              <a:ext uri="{FF2B5EF4-FFF2-40B4-BE49-F238E27FC236}"/>
            </a:extLst>
          </p:cNvPr>
          <p:cNvSpPr/>
          <p:nvPr/>
        </p:nvSpPr>
        <p:spPr>
          <a:xfrm>
            <a:off x="357188" y="254000"/>
            <a:ext cx="7324725" cy="463550"/>
          </a:xfrm>
          <a:prstGeom prst="rect">
            <a:avLst/>
          </a:prstGeom>
          <a:solidFill>
            <a:srgbClr val="00B050"/>
          </a:solidFill>
          <a:ln>
            <a:solidFill>
              <a:srgbClr val="FFD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https://vk.com/tvoridobrooooo</a:t>
            </a:r>
            <a:r>
              <a:rPr lang="ru-RU" sz="16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2" name="Прямоугольник 31">
            <a:extLst>
              <a:ext uri="{FF2B5EF4-FFF2-40B4-BE49-F238E27FC236}"/>
            </a:extLst>
          </p:cNvPr>
          <p:cNvSpPr/>
          <p:nvPr/>
        </p:nvSpPr>
        <p:spPr>
          <a:xfrm flipV="1">
            <a:off x="404813" y="2735263"/>
            <a:ext cx="5691187" cy="2994025"/>
          </a:xfrm>
          <a:prstGeom prst="rect">
            <a:avLst/>
          </a:prstGeom>
          <a:solidFill>
            <a:srgbClr val="FF95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Content Placeholder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490538" y="249238"/>
            <a:ext cx="4745037" cy="468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</a:rPr>
              <a:t>МЫ В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</a:rPr>
              <a:t>ВК 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-52"/>
            </a:endParaRPr>
          </a:p>
        </p:txBody>
      </p:sp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357188" y="785813"/>
            <a:ext cx="7324725" cy="1228725"/>
          </a:xfrm>
          <a:prstGeom prst="rect">
            <a:avLst/>
          </a:prstGeom>
          <a:solidFill>
            <a:srgbClr val="00B050"/>
          </a:solidFill>
          <a:ln>
            <a:solidFill>
              <a:srgbClr val="FFD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33" dirty="0"/>
          </a:p>
        </p:txBody>
      </p:sp>
      <p:sp>
        <p:nvSpPr>
          <p:cNvPr id="11" name="Content Placeholder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490538" y="900113"/>
            <a:ext cx="7191375" cy="9715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</a:rPr>
              <a:t>Объединение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</a:rPr>
              <a:t>«Твори добро»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</a:rPr>
              <a:t>МБУДО«ЦЕНТР «РАДУГА» Волгодонск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-52"/>
            </a:endParaRPr>
          </a:p>
        </p:txBody>
      </p:sp>
      <p:pic>
        <p:nvPicPr>
          <p:cNvPr id="2053" name="Picture 5" descr="D:\МыВместе\Screenshot_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0013" y="2551113"/>
            <a:ext cx="5343525" cy="41735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МыВместе\Screenshot_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488" y="2551113"/>
            <a:ext cx="5657850" cy="4187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500" y="3298825"/>
            <a:ext cx="4473575" cy="260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  <a:cs typeface="+mn-cs"/>
                <a:hlinkClick r:id="rId7"/>
              </a:rPr>
              <a:t>https://dobro.ru/project/10028931?comment_id=10027742</a:t>
            </a:r>
            <a:r>
              <a:rPr lang="en-US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  <a:cs typeface="+mn-cs"/>
              </a:rPr>
              <a:t> </a:t>
            </a:r>
            <a:r>
              <a:rPr lang="ru-RU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-52"/>
                <a:cs typeface="+mn-cs"/>
              </a:rPr>
              <a:t> </a:t>
            </a:r>
          </a:p>
        </p:txBody>
      </p:sp>
      <p:pic>
        <p:nvPicPr>
          <p:cNvPr id="1026" name="Picture 2" descr="D:\МыВместе\Выступление\GczDDuV8ty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50325" y="333375"/>
            <a:ext cx="2012950" cy="20113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ыВместе\Выступление\NH2vbVjEMa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30850" y="4800600"/>
            <a:ext cx="1938338" cy="19383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2060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ыВместе\Выступление\sf8N2s6LBQ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1650" y="1535113"/>
            <a:ext cx="3848100" cy="2565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МыВместе\Выступление\PA7paOaBP00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9888" y="1535113"/>
            <a:ext cx="3860800" cy="25733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МыВместе\Выступление\R6tk4otK6TQ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188" y="1522413"/>
            <a:ext cx="3879850" cy="25860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Прямоугольник 1"/>
          <p:cNvSpPr>
            <a:spLocks noChangeArrowheads="1"/>
          </p:cNvSpPr>
          <p:nvPr/>
        </p:nvSpPr>
        <p:spPr bwMode="auto">
          <a:xfrm>
            <a:off x="307975" y="684213"/>
            <a:ext cx="114855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/>
              <a:t>В рамках проекта «Рябиновая память», по гражданско-патриотическому воспитанию и сохранению памяти об участниках ВОВ, проводим работу по уходу на аллее памяти значимых людей города, уборка территории от мусора, подкормку и полив растений, замену памятных табличек, в районе остановочного комплекса «Парк Победы», за год проведено 10 субботников.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b="1"/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127000"/>
            <a:ext cx="1148556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Акции: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«Дерево памяти» и «Посади дерево Победы»</a:t>
            </a:r>
          </a:p>
        </p:txBody>
      </p:sp>
      <p:pic>
        <p:nvPicPr>
          <p:cNvPr id="16" name="Picture 5" descr="D:\МыВместе\Выступление\Фото\wSjLVq6rB54.jpg"/>
          <p:cNvPicPr>
            <a:picLocks noChangeAspect="1" noChangeArrowheads="1"/>
          </p:cNvPicPr>
          <p:nvPr/>
        </p:nvPicPr>
        <p:blipFill rotWithShape="1">
          <a:blip r:embed="rId7"/>
          <a:srcRect b="6353"/>
          <a:stretch/>
        </p:blipFill>
        <p:spPr bwMode="auto">
          <a:xfrm>
            <a:off x="6610350" y="4219575"/>
            <a:ext cx="2416175" cy="2468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t="10183"/>
          <a:stretch/>
        </p:blipFill>
        <p:spPr>
          <a:xfrm>
            <a:off x="4202113" y="4219575"/>
            <a:ext cx="2336800" cy="2478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t="14476"/>
          <a:stretch/>
        </p:blipFill>
        <p:spPr>
          <a:xfrm>
            <a:off x="9109075" y="4219575"/>
            <a:ext cx="2547938" cy="2468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350" y="4227513"/>
            <a:ext cx="3730625" cy="2490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5219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813" y="131763"/>
            <a:ext cx="534670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Акция древонасаждения </a:t>
            </a:r>
          </a:p>
        </p:txBody>
      </p:sp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277813" y="650875"/>
            <a:ext cx="11461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/>
              <a:t>Высажено 80 саженцев  различных видов посадочного материала выращенных на опытном участке центра.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363" y="1592263"/>
            <a:ext cx="3854450" cy="2293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213" y="1592263"/>
            <a:ext cx="3613150" cy="2308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38" y="1590675"/>
            <a:ext cx="3868737" cy="2295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38" y="4075113"/>
            <a:ext cx="4087812" cy="2525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6275" y="4070350"/>
            <a:ext cx="3602038" cy="2530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1825" y="4070350"/>
            <a:ext cx="3665538" cy="2525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5219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53988"/>
            <a:ext cx="728821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Акция «Волгодонск – наш общий дом» </a:t>
            </a:r>
          </a:p>
        </p:txBody>
      </p:sp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304800" y="657225"/>
            <a:ext cx="11534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/>
              <a:t>В ходе акции было собрано:  40 мешков мусора в  дендрологическом парке; 10 машин сухой травы и спиленных веток; Очищено 1 га территории дендропарка; Очищено 500 метров береговой линии; Собрано мусора – 1 тонна и посажено 100 саженцев деревьев и кустарников (сумах, ива белая, каштан, клен, орех, шиповник).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22261"/>
          <a:stretch/>
        </p:blipFill>
        <p:spPr>
          <a:xfrm>
            <a:off x="246063" y="4227513"/>
            <a:ext cx="4144962" cy="2416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22262"/>
          <a:stretch/>
        </p:blipFill>
        <p:spPr>
          <a:xfrm>
            <a:off x="7791450" y="4227513"/>
            <a:ext cx="4144963" cy="2416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t="4794" b="14473"/>
          <a:stretch/>
        </p:blipFill>
        <p:spPr>
          <a:xfrm>
            <a:off x="246063" y="1646238"/>
            <a:ext cx="4144962" cy="251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9925" y="4227513"/>
            <a:ext cx="3221038" cy="2416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t="5390" b="4701"/>
          <a:stretch/>
        </p:blipFill>
        <p:spPr>
          <a:xfrm>
            <a:off x="4481513" y="1646238"/>
            <a:ext cx="3729037" cy="251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t="6975"/>
          <a:stretch/>
        </p:blipFill>
        <p:spPr>
          <a:xfrm>
            <a:off x="8323263" y="1644650"/>
            <a:ext cx="3611562" cy="2519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5219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200" y="188913"/>
            <a:ext cx="58065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Акции: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«Мусор – это серьезно»</a:t>
            </a:r>
          </a:p>
        </p:txBody>
      </p:sp>
      <p:sp>
        <p:nvSpPr>
          <p:cNvPr id="8195" name="Прямоугольник 3"/>
          <p:cNvSpPr>
            <a:spLocks noChangeArrowheads="1"/>
          </p:cNvSpPr>
          <p:nvPr/>
        </p:nvSpPr>
        <p:spPr bwMode="auto">
          <a:xfrm>
            <a:off x="1603375" y="3105150"/>
            <a:ext cx="4537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 </a:t>
            </a:r>
            <a:endParaRPr lang="ru-RU" altLang="ru-RU" sz="1800" b="1"/>
          </a:p>
        </p:txBody>
      </p:sp>
      <p:sp>
        <p:nvSpPr>
          <p:cNvPr id="8196" name="Прямоугольник 5"/>
          <p:cNvSpPr>
            <a:spLocks noChangeArrowheads="1"/>
          </p:cNvSpPr>
          <p:nvPr/>
        </p:nvSpPr>
        <p:spPr bwMode="auto">
          <a:xfrm>
            <a:off x="223838" y="1539875"/>
            <a:ext cx="11703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В </a:t>
            </a:r>
            <a:r>
              <a:rPr lang="ru-RU" altLang="ru-RU" sz="1800" b="1" dirty="0" smtClean="0"/>
              <a:t>экологических акциях волонтеры </a:t>
            </a:r>
            <a:r>
              <a:rPr lang="ru-RU" altLang="ru-RU" sz="1800" b="1" dirty="0"/>
              <a:t>активно вовлекают детей дошкольного возраста и их родителей, а также детей с особенностями развития. В ходе акций было собрано: батареек – 40 кг., пластиковых крышек – 25 кг.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6850" y="709613"/>
            <a:ext cx="10983913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«Не </a:t>
            </a: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выбрасывайте использованные батарейки в мусорное ведро!»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«Добрые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крышечки»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675" y="2446338"/>
            <a:ext cx="2814638" cy="3960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188" y="2446338"/>
            <a:ext cx="2889250" cy="3948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8100" y="2459038"/>
            <a:ext cx="3014663" cy="3935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27206" r="15548"/>
          <a:stretch/>
        </p:blipFill>
        <p:spPr>
          <a:xfrm>
            <a:off x="241300" y="2446338"/>
            <a:ext cx="2686050" cy="3948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5219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563" y="149225"/>
            <a:ext cx="77025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Акция «Сдай макулатуру - спаси дерево!»</a:t>
            </a:r>
          </a:p>
        </p:txBody>
      </p:sp>
      <p:sp>
        <p:nvSpPr>
          <p:cNvPr id="9219" name="Прямоугольник 5"/>
          <p:cNvSpPr>
            <a:spLocks noChangeArrowheads="1"/>
          </p:cNvSpPr>
          <p:nvPr/>
        </p:nvSpPr>
        <p:spPr bwMode="auto">
          <a:xfrm>
            <a:off x="182563" y="700088"/>
            <a:ext cx="11442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/>
              <a:t>В период с 14 по 30 апреля и с 11 по 14 октября 2021 г. в МБУДО «Центр «Радуга» прошли акции по сбору макулатуры. Мы приняли участие в областном эколого-просветительском проекте «ДОНСБОР».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/>
              <a:t>Обучающиеся и педагоги собрали 840 килограмм макулатуры и спасли 9 деревьев!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4240213"/>
            <a:ext cx="1758950" cy="2525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975" y="4240213"/>
            <a:ext cx="1762125" cy="2525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0013" y="4240213"/>
            <a:ext cx="1784350" cy="2525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9825" y="1663700"/>
            <a:ext cx="3252788" cy="482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1713" y="1663700"/>
            <a:ext cx="3849687" cy="2511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50" y="1663700"/>
            <a:ext cx="4465638" cy="2511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0575" y="4240213"/>
            <a:ext cx="1673225" cy="2525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5219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4000" y="677863"/>
            <a:ext cx="11563350" cy="83185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  <a:cs typeface="+mn-cs"/>
              </a:rPr>
              <a:t>В рамках Всероссийской акции «День Земли» МБУДО «Центр «Радуга» </a:t>
            </a:r>
            <a:r>
              <a:rPr lang="ru-RU" sz="1600" b="1" dirty="0" err="1" smtClean="0">
                <a:latin typeface="+mn-lt"/>
                <a:cs typeface="+mn-cs"/>
              </a:rPr>
              <a:t>эковолонтеры</a:t>
            </a:r>
            <a:r>
              <a:rPr lang="ru-RU" sz="1600" b="1" dirty="0" smtClean="0">
                <a:latin typeface="+mn-lt"/>
                <a:cs typeface="+mn-cs"/>
              </a:rPr>
              <a:t> </a:t>
            </a:r>
            <a:r>
              <a:rPr lang="ru-RU" sz="1600" b="1" dirty="0">
                <a:latin typeface="+mn-lt"/>
                <a:cs typeface="+mn-cs"/>
              </a:rPr>
              <a:t>«Твори добро» провели </a:t>
            </a:r>
            <a:r>
              <a:rPr lang="ru-RU" sz="1600" b="1" dirty="0" smtClean="0">
                <a:latin typeface="+mn-lt"/>
                <a:cs typeface="+mn-cs"/>
              </a:rPr>
              <a:t>экологические </a:t>
            </a:r>
            <a:r>
              <a:rPr lang="ru-RU" sz="1600" b="1" dirty="0">
                <a:latin typeface="+mn-lt"/>
                <a:cs typeface="+mn-cs"/>
              </a:rPr>
              <a:t>викторины, посвященные Дню Земли с 22 по 27 апреля 2021 года, были </a:t>
            </a:r>
            <a:r>
              <a:rPr lang="ru-RU" sz="1600" b="1" dirty="0" smtClean="0">
                <a:latin typeface="+mn-lt"/>
                <a:cs typeface="+mn-cs"/>
              </a:rPr>
              <a:t>проведены </a:t>
            </a:r>
            <a:r>
              <a:rPr lang="ru-RU" sz="1600" b="1" dirty="0">
                <a:latin typeface="+mn-lt"/>
                <a:cs typeface="+mn-cs"/>
              </a:rPr>
              <a:t>занятия по материалам от волонтеров-экологов "ДЕЛАЙ!" по теме: “Мир экологического </a:t>
            </a:r>
            <a:r>
              <a:rPr lang="ru-RU" sz="1600" b="1" dirty="0" err="1">
                <a:latin typeface="+mn-lt"/>
                <a:cs typeface="+mn-cs"/>
              </a:rPr>
              <a:t>волонтерства</a:t>
            </a:r>
            <a:r>
              <a:rPr lang="ru-RU" sz="1600" b="1" dirty="0" smtClean="0">
                <a:latin typeface="+mn-lt"/>
                <a:cs typeface="+mn-cs"/>
              </a:rPr>
              <a:t>”</a:t>
            </a:r>
            <a:endParaRPr lang="ru-RU" sz="1600" b="1" dirty="0"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4788" y="128588"/>
            <a:ext cx="6674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Всероссийская акция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«День Земли»</a:t>
            </a:r>
          </a:p>
        </p:txBody>
      </p:sp>
      <p:pic>
        <p:nvPicPr>
          <p:cNvPr id="12" name="Picture 3" descr="D:\15 апреля Радуга\23\IMG_31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975" y="1550988"/>
            <a:ext cx="3827463" cy="2551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1566863"/>
            <a:ext cx="3068638" cy="4602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7025" y="1550988"/>
            <a:ext cx="3259138" cy="2173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4000" y="6240463"/>
            <a:ext cx="11676063" cy="4603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Основной результат работы</a:t>
            </a:r>
            <a:r>
              <a:rPr lang="ru-RU" sz="2400" b="1" dirty="0">
                <a:latin typeface="+mn-lt"/>
                <a:cs typeface="+mn-cs"/>
              </a:rPr>
              <a:t> 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– формирование в ходе деятельности более ответственной, адаптированной и здоровой личности.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563" y="3811588"/>
            <a:ext cx="3798887" cy="2533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688" y="4217988"/>
            <a:ext cx="3079750" cy="2054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p:transition spd="slow" advTm="52197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2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2|1.2|1.2|6.7|6|4.3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|3.9|2.7|14.1|9.9|5.7|3.4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0.7|0.9|1.1|3.3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|3.9|2.7|14.1|9.9|5.7|3.4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|3.9|2.7|14.1|9.9|5.7|3.4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|3.9|2.7|14.1|9.9|5.7|3.4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|3.9|2.7|14.1|9.9|5.7|3.4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|3.9|2.7|14.1|9.9|5.7|3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|3.9|2.7|14.1|9.9|5.7|3.4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4506</TotalTime>
  <Words>574</Words>
  <Application>Microsoft Office PowerPoint</Application>
  <PresentationFormat>Произвольный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Calibri</vt:lpstr>
      <vt:lpstr>Arial</vt:lpstr>
      <vt:lpstr>Calibri Light</vt:lpstr>
      <vt:lpstr>Times New Roman</vt:lpstr>
      <vt:lpstr>Montserrat</vt:lpstr>
      <vt:lpstr>Circe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Общероссийская акция #МЫВМЕСТЕ</dc:title>
  <dc:creator>Зоя Дурдина</dc:creator>
  <cp:lastModifiedBy>ww</cp:lastModifiedBy>
  <cp:revision>326</cp:revision>
  <dcterms:created xsi:type="dcterms:W3CDTF">2020-03-24T07:41:27Z</dcterms:created>
  <dcterms:modified xsi:type="dcterms:W3CDTF">2021-10-31T08:17:50Z</dcterms:modified>
</cp:coreProperties>
</file>