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256" r:id="rId2"/>
    <p:sldId id="257" r:id="rId3"/>
    <p:sldId id="268" r:id="rId4"/>
    <p:sldId id="270" r:id="rId5"/>
    <p:sldId id="259" r:id="rId6"/>
    <p:sldId id="260" r:id="rId7"/>
    <p:sldId id="271" r:id="rId8"/>
    <p:sldId id="272" r:id="rId9"/>
    <p:sldId id="261" r:id="rId10"/>
    <p:sldId id="264" r:id="rId11"/>
    <p:sldId id="263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75AF4-2AEA-43F8-8028-015D35C2A8E3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511B2-7A2E-493A-8068-0FAC7A3E5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1B4DF-279E-4C21-9E3E-1AE6460A2813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F2598-929A-43CC-BDF3-CCD5FBF9B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294E1-F35A-4D08-A213-0FA014ADAC0D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EF889-C09B-4ACE-916D-F224CA3D2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9666C-2EB1-4F7A-93EF-DB177D53D93C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71C8A-9C0C-4E32-8BBE-0585552E3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AC58A-3278-4A27-90E4-E4C274FE881E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DC3B-7B50-42F9-AD9D-71A42CC8B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3F412-877D-43BE-81A3-81C8DCE423B4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997C4-4D79-4FA7-AB78-61B5A631C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876C-E64D-4BDF-8B01-83557A460092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BCC1D-6D04-4A31-B451-DA79854DC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ED1A7-A4E2-4425-A669-7A9F535F6AF1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705FD-C01F-4A12-98BA-19CFAB157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B4BC2-E765-406B-A81C-CE27513C90C3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BD345-FE52-4314-8F8A-3E9A610EC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654D1-114D-42A9-8E9B-6F14ED8EE18C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909AC-7F65-48AF-8FCC-BAD79F671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0C0F7-ECBC-4AE3-90CF-91472BBB3535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4F4D0-C442-464A-AAEE-F8946AB99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66CAA9-19C5-48D2-9B74-118288DBB403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E7DAD5-BA28-4110-A026-0781903D3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50825" y="260350"/>
            <a:ext cx="8569325" cy="1109663"/>
          </a:xfrm>
        </p:spPr>
        <p:txBody>
          <a:bodyPr/>
          <a:lstStyle/>
          <a:p>
            <a:r>
              <a:rPr lang="ru-RU" sz="2000" b="1" dirty="0" smtClean="0"/>
              <a:t>МАОУ «Школа </a:t>
            </a:r>
            <a:r>
              <a:rPr lang="ru-RU" sz="2000" b="1" dirty="0" smtClean="0"/>
              <a:t>№ </a:t>
            </a:r>
            <a:r>
              <a:rPr lang="ru-RU" sz="2000" b="1" dirty="0" smtClean="0"/>
              <a:t>37»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г. </a:t>
            </a:r>
            <a:r>
              <a:rPr lang="ru-RU" sz="2000" b="1" dirty="0" smtClean="0"/>
              <a:t>Великий Новгород</a:t>
            </a:r>
            <a:endParaRPr lang="ru-RU" sz="2000" b="1" dirty="0" smtClean="0"/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370014"/>
            <a:ext cx="8345686" cy="49387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Волонтерский отряд </a:t>
            </a:r>
          </a:p>
          <a:p>
            <a:pPr>
              <a:defRPr/>
            </a:pPr>
            <a:endParaRPr lang="ru-RU" sz="44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ru-RU" sz="4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r>
              <a:rPr lang="ru-RU" sz="2000" dirty="0" smtClean="0">
                <a:solidFill>
                  <a:schemeClr val="accent2"/>
                </a:solidFill>
              </a:rPr>
              <a:t>Если </a:t>
            </a:r>
            <a:r>
              <a:rPr lang="ru-RU" sz="2000" dirty="0">
                <a:solidFill>
                  <a:schemeClr val="accent2"/>
                </a:solidFill>
              </a:rPr>
              <a:t>ты волонтер, забудь лень </a:t>
            </a:r>
            <a:endParaRPr lang="ru-RU" sz="2000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accent2"/>
                </a:solidFill>
              </a:rPr>
              <a:t>и </a:t>
            </a:r>
            <a:r>
              <a:rPr lang="ru-RU" sz="2000" dirty="0">
                <a:solidFill>
                  <a:schemeClr val="accent2"/>
                </a:solidFill>
              </a:rPr>
              <a:t>равнодушие к проблемам окружающих</a:t>
            </a:r>
            <a:endParaRPr lang="ru-RU" sz="2000" dirty="0" smtClean="0">
              <a:solidFill>
                <a:schemeClr val="accent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32856"/>
            <a:ext cx="2560284" cy="1440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019" y="108793"/>
            <a:ext cx="1412776" cy="141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Наши добрые дела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12291" name="Содержимое 1"/>
          <p:cNvSpPr>
            <a:spLocks noGrp="1"/>
          </p:cNvSpPr>
          <p:nvPr>
            <p:ph idx="1"/>
          </p:nvPr>
        </p:nvSpPr>
        <p:spPr>
          <a:xfrm>
            <a:off x="1475656" y="1052736"/>
            <a:ext cx="6804744" cy="507342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dirty="0" smtClean="0"/>
              <a:t>Мы: </a:t>
            </a:r>
            <a:endParaRPr lang="ru-RU" sz="2800" b="1" dirty="0" smtClean="0"/>
          </a:p>
          <a:p>
            <a:r>
              <a:rPr lang="ru-RU" sz="2800" b="1" dirty="0" smtClean="0"/>
              <a:t>Поучаствовали </a:t>
            </a:r>
            <a:r>
              <a:rPr lang="ru-RU" sz="2800" b="1" dirty="0" smtClean="0"/>
              <a:t>в </a:t>
            </a:r>
            <a:r>
              <a:rPr lang="ru-RU" sz="2800" b="1" dirty="0" smtClean="0"/>
              <a:t>онлайн-концерте</a:t>
            </a:r>
            <a:r>
              <a:rPr lang="ru-RU" sz="2800" b="1" dirty="0" smtClean="0"/>
              <a:t>, посвященном Дню пожилого человека </a:t>
            </a:r>
          </a:p>
          <a:p>
            <a:r>
              <a:rPr lang="ru-RU" dirty="0" smtClean="0"/>
              <a:t>Поучаствовать в онлайн-концерте к дню матери</a:t>
            </a:r>
          </a:p>
          <a:p>
            <a:r>
              <a:rPr lang="ru-RU" dirty="0" smtClean="0"/>
              <a:t>Провести новогодние сказки для обучающихся начальной школы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31842"/>
            <a:ext cx="1314524" cy="13145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02" y="4734602"/>
            <a:ext cx="1343429" cy="17912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46723"/>
            <a:ext cx="1346817" cy="1800200"/>
          </a:xfrm>
          <a:prstGeom prst="rect">
            <a:avLst/>
          </a:prstGeom>
        </p:spPr>
      </p:pic>
      <p:pic>
        <p:nvPicPr>
          <p:cNvPr id="1026" name="Picture 2" descr="https://sun9-42.userapi.com/impg/zwK-T2O1gk3DQpMsvMSfvHYGkK6btTQGuTxTMA/OnidiqkFvVw.jpg?size=1280x960&amp;quality=96&amp;sign=72f3aca0df0fbd3c7eb96ae4bb291570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46723"/>
            <a:ext cx="2060585" cy="17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 noGrp="1"/>
          </p:cNvSpPr>
          <p:nvPr>
            <p:ph type="title"/>
          </p:nvPr>
        </p:nvSpPr>
        <p:spPr>
          <a:xfrm>
            <a:off x="2339975" y="260350"/>
            <a:ext cx="6562725" cy="79216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Наши добрые дела 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13315" name="Содержимое 1"/>
          <p:cNvSpPr>
            <a:spLocks noGrp="1"/>
          </p:cNvSpPr>
          <p:nvPr>
            <p:ph idx="1"/>
          </p:nvPr>
        </p:nvSpPr>
        <p:spPr>
          <a:xfrm>
            <a:off x="2051050" y="1052513"/>
            <a:ext cx="6842125" cy="500221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Экологическая деятельность:</a:t>
            </a:r>
            <a:endParaRPr lang="ru-RU" sz="2800" b="1" dirty="0" smtClean="0"/>
          </a:p>
          <a:p>
            <a:r>
              <a:rPr lang="ru-RU" sz="2800" b="1" dirty="0" smtClean="0"/>
              <a:t>Собираем </a:t>
            </a:r>
            <a:r>
              <a:rPr lang="ru-RU" sz="2800" b="1" dirty="0" smtClean="0"/>
              <a:t>макулатуру и тем самым </a:t>
            </a:r>
            <a:r>
              <a:rPr lang="ru-RU" sz="2800" b="1" dirty="0" smtClean="0"/>
              <a:t>спасаем </a:t>
            </a:r>
            <a:r>
              <a:rPr lang="ru-RU" sz="2800" b="1" dirty="0" smtClean="0"/>
              <a:t>сотни деревьев от вырубки</a:t>
            </a:r>
          </a:p>
          <a:p>
            <a:r>
              <a:rPr lang="ru-RU" sz="2800" b="1" dirty="0" smtClean="0"/>
              <a:t> </a:t>
            </a:r>
            <a:r>
              <a:rPr lang="ru-RU" sz="2800" b="1" dirty="0" smtClean="0"/>
              <a:t>Собираем отработанные батарейки тем самым спасаем землю </a:t>
            </a:r>
          </a:p>
          <a:p>
            <a:r>
              <a:rPr lang="ru-RU" sz="2800" b="1" dirty="0" smtClean="0"/>
              <a:t>Кормим птиц зимой</a:t>
            </a:r>
          </a:p>
          <a:p>
            <a:r>
              <a:rPr lang="ru-RU" sz="2800" b="1" dirty="0" smtClean="0"/>
              <a:t>Участвуем в раздельном сборе мусора</a:t>
            </a:r>
          </a:p>
          <a:p>
            <a:r>
              <a:rPr lang="ru-RU" sz="2800" b="1" dirty="0" smtClean="0"/>
              <a:t>Участвуем в акции «Чистый берег» </a:t>
            </a:r>
            <a:endParaRPr lang="ru-RU" sz="2800" b="1" dirty="0" smtClean="0"/>
          </a:p>
          <a:p>
            <a:endParaRPr lang="ru-RU" sz="2800" b="1" dirty="0" smtClean="0"/>
          </a:p>
          <a:p>
            <a:endParaRPr lang="ru-RU" dirty="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53505">
            <a:off x="437663" y="4096757"/>
            <a:ext cx="1641127" cy="123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5220072" y="623666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1440160" cy="1440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8704">
            <a:off x="1799914" y="4792619"/>
            <a:ext cx="1080120" cy="14401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8520">
            <a:off x="2836105" y="4960319"/>
            <a:ext cx="1131590" cy="15087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952" y="5143541"/>
            <a:ext cx="1995906" cy="1496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Наши </a:t>
            </a:r>
            <a:r>
              <a:rPr lang="ru-RU" sz="3600" b="1" dirty="0" smtClean="0">
                <a:solidFill>
                  <a:srgbClr val="FF0000"/>
                </a:solidFill>
              </a:rPr>
              <a:t>добрые дела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15363" name="Содержимое 1"/>
          <p:cNvSpPr>
            <a:spLocks noGrp="1"/>
          </p:cNvSpPr>
          <p:nvPr>
            <p:ph idx="1"/>
          </p:nvPr>
        </p:nvSpPr>
        <p:spPr>
          <a:xfrm>
            <a:off x="2339975" y="1268413"/>
            <a:ext cx="6192838" cy="3883025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ru-RU" sz="2800" b="1" u="sng" dirty="0" smtClean="0"/>
              <a:t>Правоведческая деятельность</a:t>
            </a:r>
            <a:r>
              <a:rPr lang="ru-RU" sz="2800" dirty="0" smtClean="0"/>
              <a:t>:</a:t>
            </a:r>
          </a:p>
          <a:p>
            <a:r>
              <a:rPr lang="ru-RU" sz="2800" b="1" dirty="0" smtClean="0"/>
              <a:t>Провести беседы с учащимися о правила поведения в </a:t>
            </a:r>
            <a:r>
              <a:rPr lang="ru-RU" sz="2800" b="1" dirty="0" smtClean="0"/>
              <a:t>обществе</a:t>
            </a:r>
          </a:p>
          <a:p>
            <a:r>
              <a:rPr lang="ru-RU" sz="2800" b="1" dirty="0" smtClean="0"/>
              <a:t>Провести беседы о сохранности культурного наследия города и области</a:t>
            </a:r>
          </a:p>
          <a:p>
            <a:r>
              <a:rPr lang="ru-RU" sz="2800" b="1" dirty="0" smtClean="0"/>
              <a:t>Провести беседы о правах и обязанностях обучающихся</a:t>
            </a:r>
            <a:endParaRPr lang="ru-RU" sz="28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1556792" cy="15567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280686"/>
            <a:ext cx="2066900" cy="155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Наши </a:t>
            </a:r>
            <a:r>
              <a:rPr lang="ru-RU" sz="3600" b="1" dirty="0" smtClean="0">
                <a:solidFill>
                  <a:srgbClr val="FF0000"/>
                </a:solidFill>
              </a:rPr>
              <a:t>добрые дела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16387" name="Содержимое 1"/>
          <p:cNvSpPr>
            <a:spLocks noGrp="1"/>
          </p:cNvSpPr>
          <p:nvPr>
            <p:ph idx="1"/>
          </p:nvPr>
        </p:nvSpPr>
        <p:spPr>
          <a:xfrm>
            <a:off x="2051050" y="1196975"/>
            <a:ext cx="6769100" cy="3954463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ru-RU" sz="2800" b="1" u="sng" dirty="0" smtClean="0"/>
              <a:t>Здоровый образ жизни</a:t>
            </a:r>
          </a:p>
          <a:p>
            <a:pPr>
              <a:buFont typeface="Symbol" pitchFamily="18" charset="2"/>
              <a:buNone/>
            </a:pPr>
            <a:r>
              <a:rPr lang="ru-RU" sz="2800" b="1" dirty="0" smtClean="0"/>
              <a:t>Проводим </a:t>
            </a:r>
            <a:r>
              <a:rPr lang="ru-RU" sz="2800" b="1" dirty="0" smtClean="0"/>
              <a:t>мероприятия, </a:t>
            </a:r>
            <a:r>
              <a:rPr lang="ru-RU" sz="2800" b="1" dirty="0" smtClean="0"/>
              <a:t>направленные на </a:t>
            </a:r>
            <a:r>
              <a:rPr lang="ru-RU" sz="2800" b="1" dirty="0" smtClean="0"/>
              <a:t>популяризацию здорового образа жизни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5557"/>
            <a:ext cx="1052736" cy="10527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7492">
            <a:off x="4750610" y="3279965"/>
            <a:ext cx="3851920" cy="28889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18" y="3429000"/>
            <a:ext cx="2811371" cy="2590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Наши добрые дела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17411" name="Содержимое 1"/>
          <p:cNvSpPr>
            <a:spLocks noGrp="1"/>
          </p:cNvSpPr>
          <p:nvPr>
            <p:ph idx="1"/>
          </p:nvPr>
        </p:nvSpPr>
        <p:spPr>
          <a:xfrm>
            <a:off x="1979613" y="1067073"/>
            <a:ext cx="6624637" cy="5098777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ru-RU" sz="2800" b="1" u="sng" dirty="0" smtClean="0"/>
              <a:t>Патриотическая деятельность:</a:t>
            </a:r>
          </a:p>
          <a:p>
            <a:r>
              <a:rPr lang="ru-RU" sz="2800" b="1" dirty="0" smtClean="0"/>
              <a:t>Проведение мероприятий, связанных с историей нашего многонационального государства</a:t>
            </a:r>
          </a:p>
          <a:p>
            <a:r>
              <a:rPr lang="ru-RU" sz="2800" b="1" dirty="0" smtClean="0"/>
              <a:t>Провести беседы об уважительном отношении к старшему </a:t>
            </a:r>
            <a:r>
              <a:rPr lang="ru-RU" sz="2800" b="1" dirty="0" smtClean="0"/>
              <a:t>поколению</a:t>
            </a:r>
          </a:p>
          <a:p>
            <a:r>
              <a:rPr lang="ru-RU" sz="2800" b="1" dirty="0" smtClean="0"/>
              <a:t>Проведение «Уроков мужества»</a:t>
            </a:r>
            <a:endParaRPr lang="ru-RU" sz="2800" b="1" dirty="0" smtClean="0"/>
          </a:p>
          <a:p>
            <a:pPr marL="0" indent="0">
              <a:buNone/>
            </a:pPr>
            <a:endParaRPr lang="ru-RU" sz="2800" b="1" dirty="0" smtClean="0"/>
          </a:p>
          <a:p>
            <a:endParaRPr lang="ru-RU" dirty="0" smtClean="0"/>
          </a:p>
        </p:txBody>
      </p:sp>
      <p:pic>
        <p:nvPicPr>
          <p:cNvPr id="17413" name="Picture 6" descr="http://im3-tub-ru.yandex.net/i?id=e9aa45633806b0c7ffc157b5b48f43bc-131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5337" y="4653136"/>
            <a:ext cx="2728913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3" y="188640"/>
            <a:ext cx="1440160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338138"/>
            <a:ext cx="8064500" cy="1146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История возникновения нашего отряда </a:t>
            </a:r>
            <a:r>
              <a:rPr lang="ru-RU" sz="4000" b="1" dirty="0" smtClean="0">
                <a:solidFill>
                  <a:srgbClr val="FF0000"/>
                </a:solidFill>
              </a:rPr>
              <a:t>«Волонтеры 37»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619250" y="1412875"/>
            <a:ext cx="7273925" cy="5102225"/>
          </a:xfrm>
        </p:spPr>
        <p:txBody>
          <a:bodyPr/>
          <a:lstStyle/>
          <a:p>
            <a:r>
              <a:rPr lang="ru-RU" sz="2800" b="1" dirty="0" smtClean="0"/>
              <a:t>История возникновения нашего отряда проста: </a:t>
            </a:r>
            <a:r>
              <a:rPr lang="ru-RU" sz="2800" b="1" dirty="0" smtClean="0"/>
              <a:t>наша школа молодая, мы открылись в 2018 году.</a:t>
            </a:r>
          </a:p>
          <a:p>
            <a:r>
              <a:rPr lang="ru-RU" sz="2800" b="1" dirty="0" smtClean="0"/>
              <a:t>Стали участвовать во Всероссийском проекте «Кабинет Доброты»</a:t>
            </a:r>
          </a:p>
          <a:p>
            <a:r>
              <a:rPr lang="ru-RU" sz="2800" b="1" dirty="0" smtClean="0"/>
              <a:t>В рамках проекта решили, что необходимо создать отряд</a:t>
            </a:r>
          </a:p>
          <a:p>
            <a:r>
              <a:rPr lang="ru-RU" sz="2800" b="1" dirty="0" smtClean="0"/>
              <a:t>Так появились мы – «Волонтеры 37»</a:t>
            </a:r>
            <a:endParaRPr lang="ru-RU" sz="2800" b="1" dirty="0" smtClean="0"/>
          </a:p>
          <a:p>
            <a:endParaRPr lang="ru-RU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60" y="931279"/>
            <a:ext cx="1368152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61975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</a:rPr>
              <a:t>Актив нашего отряда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908175" y="765175"/>
            <a:ext cx="6985000" cy="5360988"/>
          </a:xfrm>
        </p:spPr>
        <p:txBody>
          <a:bodyPr/>
          <a:lstStyle/>
          <a:p>
            <a:r>
              <a:rPr lang="ru-RU" sz="2800" b="1" dirty="0" smtClean="0"/>
              <a:t>Захар </a:t>
            </a:r>
            <a:r>
              <a:rPr lang="ru-RU" sz="2800" b="1" dirty="0" smtClean="0"/>
              <a:t>– фантазер и изобретатель.</a:t>
            </a:r>
          </a:p>
          <a:p>
            <a:r>
              <a:rPr lang="ru-RU" sz="2800" b="1" dirty="0" smtClean="0"/>
              <a:t>Никита – будущий артист цирка, все буквы в его тетради веселятся и прыгают как могут. </a:t>
            </a:r>
          </a:p>
          <a:p>
            <a:r>
              <a:rPr lang="ru-RU" sz="2800" b="1" dirty="0" smtClean="0"/>
              <a:t>Руслан – лучший в классе декламатор и отличный помощник.</a:t>
            </a:r>
          </a:p>
          <a:p>
            <a:r>
              <a:rPr lang="ru-RU" sz="2800" b="1" dirty="0" smtClean="0"/>
              <a:t>Максим – всегда готов всем улыбаться. </a:t>
            </a:r>
          </a:p>
          <a:p>
            <a:r>
              <a:rPr lang="ru-RU" sz="2800" b="1" dirty="0" smtClean="0"/>
              <a:t>Аня – добрая девчушка, всем поможет как всегда, дружелюбна и добра.</a:t>
            </a:r>
          </a:p>
          <a:p>
            <a:r>
              <a:rPr lang="ru-RU" sz="2800" b="1" dirty="0" smtClean="0"/>
              <a:t>Маша – добрая подруга, уважает всех друзей, а еще у нее богатая фантазия.</a:t>
            </a:r>
          </a:p>
          <a:p>
            <a:r>
              <a:rPr lang="ru-RU" sz="2800" b="1" dirty="0" smtClean="0"/>
              <a:t>Лиза– </a:t>
            </a:r>
            <a:r>
              <a:rPr lang="ru-RU" sz="2800" b="1" dirty="0" smtClean="0"/>
              <a:t>лучшая подруга многих-многих из ребят и учится она отлично.</a:t>
            </a: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63" y="1139051"/>
            <a:ext cx="1052736" cy="105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</a:rPr>
              <a:t>Наш волонтерский отряд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763713" y="692150"/>
            <a:ext cx="6696075" cy="5434013"/>
          </a:xfrm>
        </p:spPr>
        <p:txBody>
          <a:bodyPr/>
          <a:lstStyle/>
          <a:p>
            <a:r>
              <a:rPr lang="ru-RU" sz="2800" b="1" dirty="0" smtClean="0"/>
              <a:t>У каждого из нас свои способности и интересы:</a:t>
            </a:r>
          </a:p>
          <a:p>
            <a:r>
              <a:rPr lang="ru-RU" sz="2800" b="1" dirty="0" smtClean="0"/>
              <a:t>А все вместе мы умеем: </a:t>
            </a:r>
          </a:p>
          <a:p>
            <a:pPr>
              <a:buFontTx/>
              <a:buChar char="-"/>
            </a:pPr>
            <a:r>
              <a:rPr lang="ru-RU" sz="2800" b="1" dirty="0" smtClean="0"/>
              <a:t>Петь  и танцевать;</a:t>
            </a:r>
          </a:p>
          <a:p>
            <a:pPr>
              <a:buFontTx/>
              <a:buChar char="-"/>
            </a:pPr>
            <a:r>
              <a:rPr lang="ru-RU" sz="2800" b="1" dirty="0" smtClean="0"/>
              <a:t>Рисовать и мастерить;</a:t>
            </a:r>
          </a:p>
          <a:p>
            <a:pPr>
              <a:buFontTx/>
              <a:buChar char="-"/>
            </a:pPr>
            <a:r>
              <a:rPr lang="ru-RU" sz="2800" b="1" dirty="0" smtClean="0"/>
              <a:t>Сочинять стихи и музыку</a:t>
            </a:r>
            <a:r>
              <a:rPr lang="ru-RU" sz="2800" b="1" dirty="0" smtClean="0"/>
              <a:t>;</a:t>
            </a:r>
          </a:p>
          <a:p>
            <a:pPr>
              <a:buFontTx/>
              <a:buChar char="-"/>
            </a:pPr>
            <a:r>
              <a:rPr lang="ru-RU" sz="2800" b="1" dirty="0" smtClean="0"/>
              <a:t>Проводить интересные уроки и мастер классы</a:t>
            </a:r>
          </a:p>
          <a:p>
            <a:pPr>
              <a:buFontTx/>
              <a:buChar char="-"/>
            </a:pPr>
            <a:r>
              <a:rPr lang="ru-RU" sz="2800" b="1" dirty="0" smtClean="0"/>
              <a:t>Быть активными и креативными</a:t>
            </a:r>
            <a:endParaRPr lang="ru-RU" sz="2800" b="1" dirty="0" smtClean="0"/>
          </a:p>
          <a:p>
            <a:pPr>
              <a:buFontTx/>
              <a:buChar char="-"/>
            </a:pPr>
            <a:endParaRPr lang="ru-RU" sz="2800" b="1" dirty="0" smtClean="0"/>
          </a:p>
        </p:txBody>
      </p:sp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1835150" y="6488113"/>
            <a:ext cx="2449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05" y="476672"/>
            <a:ext cx="1172396" cy="1172396"/>
          </a:xfrm>
          <a:prstGeom prst="rect">
            <a:avLst/>
          </a:prstGeom>
        </p:spPr>
      </p:pic>
      <p:pic>
        <p:nvPicPr>
          <p:cNvPr id="3074" name="Picture 2" descr="https://sun9-69.userapi.com/impg/xQIneIpb0QNGw2p91PuaBTn2RaDec9eLZBRDXw/eppAN8mZznU.jpg?size=1280x960&amp;quality=96&amp;sign=1ca652b21ebd4213b49110fe7ae1d20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40683"/>
            <a:ext cx="2242592" cy="16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77875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</a:rPr>
              <a:t>Наша</a:t>
            </a:r>
            <a:r>
              <a:rPr lang="ru-RU" sz="3600" b="1" smtClean="0"/>
              <a:t> </a:t>
            </a:r>
            <a:r>
              <a:rPr lang="ru-RU" sz="3600" b="1" smtClean="0">
                <a:solidFill>
                  <a:srgbClr val="FF0000"/>
                </a:solidFill>
              </a:rPr>
              <a:t>цель</a:t>
            </a:r>
            <a:r>
              <a:rPr lang="ru-RU" sz="3600" b="1" smtClean="0"/>
              <a:t> 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2051050" y="981075"/>
            <a:ext cx="6184900" cy="4530725"/>
          </a:xfrm>
        </p:spPr>
        <p:txBody>
          <a:bodyPr/>
          <a:lstStyle/>
          <a:p>
            <a:r>
              <a:rPr lang="ru-RU" b="1" smtClean="0"/>
              <a:t>Пропаганда и формирование основ нравственности, патриотизма и правопорядка среди детей и подростков</a:t>
            </a:r>
          </a:p>
        </p:txBody>
      </p:sp>
      <p:pic>
        <p:nvPicPr>
          <p:cNvPr id="7172" name="Picture 2" descr="http://im0-tub-ru.yandex.net/i?id=d0257ce4af2f6b4839b11b79b6cca1d6-48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63699">
            <a:off x="6681788" y="3362325"/>
            <a:ext cx="182086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http://im3-tub-ru.yandex.net/i?id=06dbbdef6d28bb27ee019d7857159e6f-134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83288">
            <a:off x="1946275" y="4392613"/>
            <a:ext cx="247967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2" y="836712"/>
            <a:ext cx="1340768" cy="134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331913" y="338138"/>
            <a:ext cx="7561262" cy="498475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</a:rPr>
              <a:t>Наши задачи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1619250" y="981075"/>
            <a:ext cx="7273925" cy="5543550"/>
          </a:xfrm>
        </p:spPr>
        <p:txBody>
          <a:bodyPr/>
          <a:lstStyle/>
          <a:p>
            <a:r>
              <a:rPr lang="ru-RU" sz="2800" b="1" dirty="0" smtClean="0"/>
              <a:t>Продолжение традиций волонтерского движения нашей школы –  </a:t>
            </a:r>
            <a:r>
              <a:rPr lang="ru-RU" sz="2800" b="1" dirty="0" smtClean="0"/>
              <a:t>проект «Кабинет Доброты»</a:t>
            </a:r>
            <a:endParaRPr lang="ru-RU" sz="2800" b="1" dirty="0" smtClean="0"/>
          </a:p>
          <a:p>
            <a:r>
              <a:rPr lang="ru-RU" sz="2800" b="1" dirty="0" smtClean="0"/>
              <a:t>Проведение мероприятий, связанных с нравственно-патриотической деятельностью</a:t>
            </a:r>
          </a:p>
          <a:p>
            <a:r>
              <a:rPr lang="ru-RU" sz="2800" b="1" dirty="0" smtClean="0"/>
              <a:t>Формирование и закрепление в школьной среде ценностей молодежной культуры, ориентированной на здоровый образ жизни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613"/>
            <a:ext cx="1268760" cy="126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</a:rPr>
              <a:t>Символика нашего отряда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dirty="0" smtClean="0"/>
              <a:t>Наш девиз:  </a:t>
            </a:r>
            <a:r>
              <a:rPr lang="ru-RU" sz="2800" b="1" dirty="0" smtClean="0"/>
              <a:t>Солнце в ладони,</a:t>
            </a:r>
          </a:p>
          <a:p>
            <a:pPr>
              <a:buFont typeface="Arial" charset="0"/>
              <a:buNone/>
            </a:pPr>
            <a:r>
              <a:rPr lang="ru-RU" sz="2800" b="1" dirty="0" smtClean="0"/>
              <a:t>                           Солнце в груди,</a:t>
            </a:r>
          </a:p>
          <a:p>
            <a:pPr>
              <a:buFont typeface="Arial" charset="0"/>
              <a:buNone/>
            </a:pPr>
            <a:r>
              <a:rPr lang="ru-RU" sz="2800" b="1" dirty="0" smtClean="0"/>
              <a:t>                           Мы </a:t>
            </a:r>
            <a:r>
              <a:rPr lang="ru-RU" sz="2800" b="1" dirty="0" smtClean="0"/>
              <a:t>волонтеры </a:t>
            </a:r>
            <a:endParaRPr lang="ru-RU" sz="2800" b="1" dirty="0" smtClean="0"/>
          </a:p>
          <a:p>
            <a:pPr>
              <a:buFont typeface="Arial" charset="0"/>
              <a:buNone/>
            </a:pPr>
            <a:r>
              <a:rPr lang="ru-RU" sz="2800" b="1" dirty="0" smtClean="0"/>
              <a:t>                           Всегда впереди!</a:t>
            </a:r>
          </a:p>
          <a:p>
            <a:pPr>
              <a:buFont typeface="Arial" charset="0"/>
              <a:buNone/>
            </a:pPr>
            <a:endParaRPr lang="ru-RU" sz="2800" b="1" dirty="0" smtClean="0"/>
          </a:p>
          <a:p>
            <a:pPr>
              <a:buFont typeface="Arial" charset="0"/>
              <a:buNone/>
            </a:pPr>
            <a:r>
              <a:rPr lang="ru-RU" sz="2800" b="1" dirty="0" smtClean="0"/>
              <a:t>Наш логотип: 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05064"/>
            <a:ext cx="1988840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</a:t>
            </a:r>
            <a:r>
              <a:rPr lang="ru-RU" sz="3600" b="1" dirty="0" smtClean="0">
                <a:solidFill>
                  <a:srgbClr val="FF0000"/>
                </a:solidFill>
              </a:rPr>
              <a:t>аши правила. 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sz="half" idx="1"/>
          </p:nvPr>
        </p:nvSpPr>
        <p:spPr>
          <a:xfrm>
            <a:off x="1763713" y="836613"/>
            <a:ext cx="3529012" cy="5289550"/>
          </a:xfrm>
        </p:spPr>
        <p:txBody>
          <a:bodyPr/>
          <a:lstStyle/>
          <a:p>
            <a:pPr lvl="0"/>
            <a:r>
              <a:rPr lang="ru-RU" sz="2400" dirty="0"/>
              <a:t>Если ты волонтер, забудь лень и равнодушие к проблемам окружающих.</a:t>
            </a:r>
          </a:p>
          <a:p>
            <a:pPr lvl="0"/>
            <a:r>
              <a:rPr lang="ru-RU" sz="2400" dirty="0"/>
              <a:t>Будь генератором идей!</a:t>
            </a:r>
          </a:p>
          <a:p>
            <a:pPr lvl="0"/>
            <a:r>
              <a:rPr lang="ru-RU" sz="2400" dirty="0"/>
              <a:t>Уважай мнение других!</a:t>
            </a:r>
          </a:p>
          <a:p>
            <a:pPr lvl="0"/>
            <a:r>
              <a:rPr lang="ru-RU" sz="2400" dirty="0"/>
              <a:t>Критикуешь – предлагай, предлагаешь - выполняй</a:t>
            </a:r>
            <a:r>
              <a:rPr lang="ru-RU" sz="2400" dirty="0" smtClean="0"/>
              <a:t>!</a:t>
            </a:r>
            <a:endParaRPr lang="ru-RU" sz="2400" dirty="0"/>
          </a:p>
        </p:txBody>
      </p:sp>
      <p:sp>
        <p:nvSpPr>
          <p:cNvPr id="10244" name="Содержимое 4"/>
          <p:cNvSpPr>
            <a:spLocks noGrp="1"/>
          </p:cNvSpPr>
          <p:nvPr>
            <p:ph sz="half" idx="2"/>
          </p:nvPr>
        </p:nvSpPr>
        <p:spPr>
          <a:xfrm>
            <a:off x="5435600" y="836613"/>
            <a:ext cx="3457575" cy="5289550"/>
          </a:xfrm>
        </p:spPr>
        <p:txBody>
          <a:bodyPr/>
          <a:lstStyle/>
          <a:p>
            <a:pPr lvl="0"/>
            <a:r>
              <a:rPr lang="ru-RU" sz="2400" dirty="0"/>
              <a:t>Обещаешь – сделай!</a:t>
            </a:r>
          </a:p>
          <a:p>
            <a:pPr lvl="0"/>
            <a:r>
              <a:rPr lang="ru-RU" sz="2400" dirty="0"/>
              <a:t>Не умеешь – научись!</a:t>
            </a:r>
          </a:p>
          <a:p>
            <a:pPr lvl="0"/>
            <a:r>
              <a:rPr lang="ru-RU" sz="2400" dirty="0"/>
              <a:t>Будь настойчив в достижении целей!</a:t>
            </a:r>
          </a:p>
          <a:p>
            <a:pPr lvl="0"/>
            <a:r>
              <a:rPr lang="ru-RU" sz="2400" dirty="0"/>
              <a:t>Веди здоровый образ жизни! Твой образ жизни – пример для подражания.</a:t>
            </a:r>
          </a:p>
          <a:p>
            <a:endParaRPr lang="ru-RU" sz="1800" dirty="0"/>
          </a:p>
          <a:p>
            <a:pPr>
              <a:buFont typeface="Arial" charset="0"/>
              <a:buNone/>
            </a:pPr>
            <a:endParaRPr lang="ru-RU" sz="18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3" y="1052736"/>
            <a:ext cx="1369318" cy="1369318"/>
          </a:xfrm>
          <a:prstGeom prst="rect">
            <a:avLst/>
          </a:prstGeom>
        </p:spPr>
      </p:pic>
      <p:pic>
        <p:nvPicPr>
          <p:cNvPr id="2050" name="Picture 2" descr="https://sun9-64.userapi.com/impg/3guqJOll1OPE9D4Gx2YaBxxt0XjN7CGPHqoO3A/f7lr0D1fB1c.jpg?size=1280x960&amp;quality=96&amp;sign=4859cd61176ee4cb071557db58fe17d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39" y="4138079"/>
            <a:ext cx="3626561" cy="271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63341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Наши добрые дела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1763713" y="1052513"/>
            <a:ext cx="7200900" cy="4929187"/>
          </a:xfrm>
        </p:spPr>
        <p:txBody>
          <a:bodyPr/>
          <a:lstStyle/>
          <a:p>
            <a:r>
              <a:rPr lang="ru-RU" sz="2800" b="1" dirty="0" smtClean="0"/>
              <a:t>Дата нашего рождения – сентябрь </a:t>
            </a:r>
            <a:r>
              <a:rPr lang="ru-RU" sz="2800" b="1" dirty="0" smtClean="0"/>
              <a:t>2020 </a:t>
            </a:r>
            <a:r>
              <a:rPr lang="ru-RU" sz="2800" b="1" dirty="0" smtClean="0"/>
              <a:t>г. Как видите мы еще совсем юные.</a:t>
            </a:r>
          </a:p>
          <a:p>
            <a:r>
              <a:rPr lang="ru-RU" sz="2800" b="1" dirty="0" smtClean="0"/>
              <a:t>Но, несмотря на нашу молодость, мы успели:</a:t>
            </a:r>
          </a:p>
          <a:p>
            <a:r>
              <a:rPr lang="ru-RU" sz="2800" b="1" dirty="0" smtClean="0"/>
              <a:t>Продолжить традиции волонтерского движения нашей школы.</a:t>
            </a:r>
          </a:p>
          <a:p>
            <a:r>
              <a:rPr lang="ru-RU" sz="2800" b="1" dirty="0" smtClean="0"/>
              <a:t>Подключиться к интернет-проекту </a:t>
            </a:r>
            <a:r>
              <a:rPr lang="ru-RU" sz="2800" b="1" dirty="0" smtClean="0"/>
              <a:t>«Добро. </a:t>
            </a:r>
            <a:r>
              <a:rPr lang="ru-RU" sz="2800" b="1" dirty="0" err="1" smtClean="0"/>
              <a:t>ру</a:t>
            </a:r>
            <a:r>
              <a:rPr lang="ru-RU" sz="2800" b="1" dirty="0" smtClean="0"/>
              <a:t>» </a:t>
            </a:r>
            <a:endParaRPr lang="ru-RU" sz="28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1340768" cy="134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презентации4</Template>
  <TotalTime>601</TotalTime>
  <Words>482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Symbol</vt:lpstr>
      <vt:lpstr>Шаблон презентации4</vt:lpstr>
      <vt:lpstr>МАОУ «Школа № 37» г. Великий Новгород</vt:lpstr>
      <vt:lpstr> История возникновения нашего отряда «Волонтеры 37»  </vt:lpstr>
      <vt:lpstr>Актив нашего отряда</vt:lpstr>
      <vt:lpstr>Наш волонтерский отряд</vt:lpstr>
      <vt:lpstr>Наша цель </vt:lpstr>
      <vt:lpstr>Наши задачи</vt:lpstr>
      <vt:lpstr>Символика нашего отряда</vt:lpstr>
      <vt:lpstr>Наши правила. </vt:lpstr>
      <vt:lpstr>Наши добрые дела</vt:lpstr>
      <vt:lpstr>Наши добрые дела</vt:lpstr>
      <vt:lpstr>Наши добрые дела </vt:lpstr>
      <vt:lpstr>Наши добрые дела</vt:lpstr>
      <vt:lpstr>Наши добрые дела</vt:lpstr>
      <vt:lpstr>Наши добрые дела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общеобразовательная школа № 121 Екатеринбург</dc:title>
  <dc:creator>User</dc:creator>
  <cp:lastModifiedBy>USER</cp:lastModifiedBy>
  <cp:revision>47</cp:revision>
  <dcterms:created xsi:type="dcterms:W3CDTF">2014-11-06T07:07:06Z</dcterms:created>
  <dcterms:modified xsi:type="dcterms:W3CDTF">2022-01-28T11:07:20Z</dcterms:modified>
</cp:coreProperties>
</file>