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F59E0E2-D897-4ED8-BAEA-B128B10C55F3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BD1C63D-97FE-4817-AE31-A0DEB74BC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38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E0E2-D897-4ED8-BAEA-B128B10C55F3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C63D-97FE-4817-AE31-A0DEB74BC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23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E0E2-D897-4ED8-BAEA-B128B10C55F3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C63D-97FE-4817-AE31-A0DEB74BC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039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E0E2-D897-4ED8-BAEA-B128B10C55F3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C63D-97FE-4817-AE31-A0DEB74BC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675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E0E2-D897-4ED8-BAEA-B128B10C55F3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C63D-97FE-4817-AE31-A0DEB74BC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145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E0E2-D897-4ED8-BAEA-B128B10C55F3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C63D-97FE-4817-AE31-A0DEB74BC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086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E0E2-D897-4ED8-BAEA-B128B10C55F3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C63D-97FE-4817-AE31-A0DEB74BC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94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F59E0E2-D897-4ED8-BAEA-B128B10C55F3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C63D-97FE-4817-AE31-A0DEB74BC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589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F59E0E2-D897-4ED8-BAEA-B128B10C55F3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C63D-97FE-4817-AE31-A0DEB74BC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0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E0E2-D897-4ED8-BAEA-B128B10C55F3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C63D-97FE-4817-AE31-A0DEB74BC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25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E0E2-D897-4ED8-BAEA-B128B10C55F3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C63D-97FE-4817-AE31-A0DEB74BC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98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E0E2-D897-4ED8-BAEA-B128B10C55F3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C63D-97FE-4817-AE31-A0DEB74BC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54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E0E2-D897-4ED8-BAEA-B128B10C55F3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C63D-97FE-4817-AE31-A0DEB74BC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35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E0E2-D897-4ED8-BAEA-B128B10C55F3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C63D-97FE-4817-AE31-A0DEB74BC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79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E0E2-D897-4ED8-BAEA-B128B10C55F3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C63D-97FE-4817-AE31-A0DEB74BC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81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E0E2-D897-4ED8-BAEA-B128B10C55F3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C63D-97FE-4817-AE31-A0DEB74BC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20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E0E2-D897-4ED8-BAEA-B128B10C55F3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C63D-97FE-4817-AE31-A0DEB74BC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12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F59E0E2-D897-4ED8-BAEA-B128B10C55F3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BD1C63D-97FE-4817-AE31-A0DEB74BC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6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Музей истории мировых культур и религий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61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Добровольческая деятельность: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9530463" cy="24765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dirty="0" smtClean="0"/>
              <a:t>Создание и реализация на базе музея инклюзивной лаборатории «От сердца к сердцу».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Создание а реализация на базе музея творческого клуба «Дом</a:t>
            </a:r>
            <a:r>
              <a:rPr lang="ru-RU" dirty="0"/>
              <a:t>», </a:t>
            </a:r>
            <a:r>
              <a:rPr lang="ru-RU" dirty="0" smtClean="0"/>
              <a:t>для подростков </a:t>
            </a:r>
            <a:r>
              <a:rPr lang="ru-RU" dirty="0"/>
              <a:t>и молодежи находящихся на различных </a:t>
            </a:r>
            <a:r>
              <a:rPr lang="ru-RU" dirty="0" smtClean="0"/>
              <a:t>видах профилактического учета.</a:t>
            </a:r>
          </a:p>
          <a:p>
            <a:pPr marL="342900" indent="-342900">
              <a:buAutoNum type="arabicPeriod"/>
            </a:pPr>
            <a:r>
              <a:rPr lang="ru-RU" dirty="0" smtClean="0"/>
              <a:t>Участие </a:t>
            </a:r>
            <a:r>
              <a:rPr lang="ru-RU" dirty="0"/>
              <a:t>в деятельности Движения </a:t>
            </a:r>
            <a:r>
              <a:rPr lang="ru-RU" dirty="0" smtClean="0"/>
              <a:t>Первых.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Создание </a:t>
            </a:r>
            <a:r>
              <a:rPr lang="ru-RU" dirty="0"/>
              <a:t>творческого </a:t>
            </a:r>
            <a:r>
              <a:rPr lang="ru-RU" dirty="0" smtClean="0"/>
              <a:t>объединение </a:t>
            </a:r>
            <a:r>
              <a:rPr lang="ru-RU" dirty="0"/>
              <a:t>самодеятельных художников «Круг 13</a:t>
            </a:r>
            <a:r>
              <a:rPr lang="ru-RU" dirty="0" smtClean="0"/>
              <a:t>» и предоставления площадок для их выставок.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062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825659" cy="1456023"/>
          </a:xfrm>
        </p:spPr>
        <p:txBody>
          <a:bodyPr/>
          <a:lstStyle/>
          <a:p>
            <a:r>
              <a:rPr lang="ru-RU" sz="2400" dirty="0" smtClean="0"/>
              <a:t>Инклюзивная лаборатория </a:t>
            </a:r>
            <a:r>
              <a:rPr lang="ru-RU" sz="2400" dirty="0"/>
              <a:t>«От сердца к сердцу».</a:t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" b="5619"/>
          <a:stretch>
            <a:fillRect/>
          </a:stretch>
        </p:blipFill>
        <p:spPr>
          <a:xfrm>
            <a:off x="1333894" y="2603500"/>
            <a:ext cx="2691242" cy="159151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/>
              <a:t>Игровая терапия психоэмоционального </a:t>
            </a:r>
            <a:r>
              <a:rPr lang="ru-RU" dirty="0" smtClean="0"/>
              <a:t>развития </a:t>
            </a:r>
            <a:r>
              <a:rPr lang="ru-RU" dirty="0"/>
              <a:t>для детей с </a:t>
            </a:r>
            <a:r>
              <a:rPr lang="ru-RU" dirty="0" smtClean="0"/>
              <a:t>РАС</a:t>
            </a:r>
            <a:endParaRPr lang="ru-RU" dirty="0"/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" b="5619"/>
          <a:stretch>
            <a:fillRect/>
          </a:stretch>
        </p:blipFill>
        <p:spPr/>
      </p:pic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Дыхательная </a:t>
            </a:r>
            <a:r>
              <a:rPr lang="ru-RU" dirty="0" smtClean="0"/>
              <a:t>гимнастика</a:t>
            </a:r>
          </a:p>
          <a:p>
            <a:r>
              <a:rPr lang="ru-RU" dirty="0" smtClean="0"/>
              <a:t>Коррекционно-развивающие занятия</a:t>
            </a:r>
          </a:p>
          <a:p>
            <a:endParaRPr lang="ru-RU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" b="5619"/>
          <a:stretch>
            <a:fillRect/>
          </a:stretch>
        </p:blipFill>
        <p:spPr/>
      </p:pic>
      <p:sp>
        <p:nvSpPr>
          <p:cNvPr id="11" name="Текст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 smtClean="0"/>
              <a:t>Творческие мастер-классы</a:t>
            </a:r>
          </a:p>
          <a:p>
            <a:r>
              <a:rPr lang="ru-RU" dirty="0"/>
              <a:t>Арт-терапия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482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15736"/>
          </a:xfrm>
        </p:spPr>
        <p:txBody>
          <a:bodyPr/>
          <a:lstStyle/>
          <a:p>
            <a:r>
              <a:rPr lang="ru-RU" sz="2400" dirty="0" smtClean="0"/>
              <a:t>Творческий </a:t>
            </a:r>
            <a:r>
              <a:rPr lang="ru-RU" sz="2400" dirty="0"/>
              <a:t>клуб «Дом», для подростков и молодежи находящихся на различных видах профилактического учета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 smtClean="0"/>
              <a:t>Творческие мастер-классы с символами мира и арт-терапия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 smtClean="0"/>
              <a:t>Тренинг «Голос личности», работа с психологами и социологами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0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Показы фильмов и их обсуждение, открытый диалог с экспертами по профилактике экстремизма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" b="5619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" r="2471"/>
          <a:stretch>
            <a:fillRect/>
          </a:stretch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1" b="105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248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Участие в деятельности Движения Первых</a:t>
            </a: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" b="5619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18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Участие во Всероссийских флэш-мобах, предоставление площадок для заседаний совета Движения Первых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 smtClean="0"/>
              <a:t>Совместное участие в создании открыток для участников СВО</a:t>
            </a:r>
            <a:endParaRPr lang="ru-RU" dirty="0"/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0" b="27810"/>
          <a:stretch>
            <a:fillRect/>
          </a:stretch>
        </p:blipFill>
        <p:spPr/>
      </p:pic>
      <p:sp>
        <p:nvSpPr>
          <p:cNvPr id="11" name="Текст 10"/>
          <p:cNvSpPr>
            <a:spLocks noGrp="1"/>
          </p:cNvSpPr>
          <p:nvPr>
            <p:ph type="body" sz="half" idx="20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Совместное проведение мероприятий патриотической направленности, проведение </a:t>
            </a:r>
            <a:r>
              <a:rPr lang="ru-RU" dirty="0" err="1" smtClean="0"/>
              <a:t>квестов</a:t>
            </a:r>
            <a:r>
              <a:rPr lang="ru-RU" dirty="0" smtClean="0"/>
              <a:t> и экскурсий</a:t>
            </a:r>
            <a:endParaRPr lang="ru-RU" dirty="0"/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idx="2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1" b="105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666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Создание творческого объединение самодеятельных художников «Круг 13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участие </a:t>
            </a:r>
            <a:r>
              <a:rPr lang="ru-RU" dirty="0"/>
              <a:t>в региональных выставках и различного </a:t>
            </a:r>
            <a:r>
              <a:rPr lang="ru-RU" dirty="0" smtClean="0"/>
              <a:t>вида конкурсах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 smtClean="0"/>
              <a:t>Итоговая выставка на площадке ГБУ РД «Музей истории мировых культур и религий»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0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Предоставление площадки участникам клуба для встреч и проведения совещаний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" b="5619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" b="5619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" b="56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5810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474" y="748939"/>
            <a:ext cx="3857897" cy="698862"/>
          </a:xfrm>
        </p:spPr>
        <p:txBody>
          <a:bodyPr/>
          <a:lstStyle/>
          <a:p>
            <a:pPr algn="ctr"/>
            <a:r>
              <a:rPr lang="ru-RU" dirty="0" smtClean="0"/>
              <a:t>Организация </a:t>
            </a:r>
            <a:r>
              <a:rPr lang="ru-RU" dirty="0"/>
              <a:t>и проведение мероприятий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5" y="2003954"/>
            <a:ext cx="5189538" cy="34596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8124" y="1593669"/>
            <a:ext cx="3448595" cy="4563291"/>
          </a:xfrm>
        </p:spPr>
        <p:txBody>
          <a:bodyPr>
            <a:noAutofit/>
          </a:bodyPr>
          <a:lstStyle/>
          <a:p>
            <a:r>
              <a:rPr lang="ru-RU" sz="1300" dirty="0"/>
              <a:t>Богатый опыт в организации и проведении культурно-просветительских и образовательных мероприятий позволяет оказывать помощь общественным организациям или инициативным группам при проведении мероприятий - от разработки программы до подготовки необходимой площадки. Кроме того, у музея налажены связи со многими СМИ и медиа-ресурсами, а также есть свой официальны сайт и большая аудитория у музейных страничек в социальных сетях, что позволяет содействовать информационной поддержке проводимых мероприятий.</a:t>
            </a:r>
          </a:p>
          <a:p>
            <a:r>
              <a:rPr lang="ru-RU" sz="1300" dirty="0"/>
              <a:t>Также у музея имеется определённая база экспертов из разных сфер, которые легко идут на контакт и тесно взаимодействуют при реализации проектов, что позволяет их привлечь и в посторонние проекты</a:t>
            </a:r>
            <a:r>
              <a:rPr lang="ru-RU" sz="1300" dirty="0" smtClean="0"/>
              <a:t>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784116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102</TotalTime>
  <Words>313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Совет директоров</vt:lpstr>
      <vt:lpstr>Музей истории мировых культур и религий</vt:lpstr>
      <vt:lpstr>Добровольческая деятельность:</vt:lpstr>
      <vt:lpstr>Инклюзивная лаборатория «От сердца к сердцу».  </vt:lpstr>
      <vt:lpstr>Творческий клуб «Дом», для подростков и молодежи находящихся на различных видах профилактического учета</vt:lpstr>
      <vt:lpstr>Участие в деятельности Движения Первых</vt:lpstr>
      <vt:lpstr>Создание творческого объединение самодеятельных художников «Круг 13»</vt:lpstr>
      <vt:lpstr>Организация и проведение мероприятий</vt:lpstr>
    </vt:vector>
  </TitlesOfParts>
  <Company>ГБУ РД "Музей истории мировых культур и религий"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истории мировых культур и религий</dc:title>
  <dc:creator>katya</dc:creator>
  <cp:lastModifiedBy>katya</cp:lastModifiedBy>
  <cp:revision>10</cp:revision>
  <dcterms:created xsi:type="dcterms:W3CDTF">2024-05-27T12:02:13Z</dcterms:created>
  <dcterms:modified xsi:type="dcterms:W3CDTF">2024-05-27T13:45:50Z</dcterms:modified>
</cp:coreProperties>
</file>