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25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2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6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1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79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3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8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8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79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34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86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05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Тебе нужно Будущее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47490"/>
            <a:ext cx="9144000" cy="997528"/>
          </a:xfrm>
        </p:spPr>
        <p:txBody>
          <a:bodyPr/>
          <a:lstStyle/>
          <a:p>
            <a:r>
              <a:rPr lang="ru-RU" dirty="0" smtClean="0"/>
              <a:t>МОО РМР </a:t>
            </a:r>
            <a:r>
              <a:rPr lang="en-US" dirty="0" smtClean="0"/>
              <a:t>Rebus</a:t>
            </a:r>
          </a:p>
          <a:p>
            <a:r>
              <a:rPr lang="en-US" dirty="0" smtClean="0"/>
              <a:t>2020</a:t>
            </a:r>
            <a:r>
              <a:rPr lang="ru-RU" dirty="0" smtClean="0"/>
              <a:t>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6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86215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Способствовать положительному </a:t>
            </a:r>
            <a:r>
              <a:rPr lang="ru-RU" dirty="0" smtClean="0"/>
              <a:t>профессиональному самоопределению школьников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8200" y="28065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200" y="4002088"/>
            <a:ext cx="10515600" cy="20846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Создать команду проекта;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Разработать </a:t>
            </a:r>
            <a:r>
              <a:rPr lang="ru-RU" dirty="0" smtClean="0"/>
              <a:t>программу;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Организовать </a:t>
            </a:r>
            <a:r>
              <a:rPr lang="ru-RU" dirty="0" smtClean="0"/>
              <a:t>информационное сопровождение проекта;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Набрать участников проекта и реализовать запланированную программу;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Подвести итоги, разработать методические указания.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94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Образовательные организации, предприятия города и организации, социальные центры.</a:t>
            </a:r>
          </a:p>
          <a:p>
            <a:r>
              <a:rPr lang="ru-RU" dirty="0" smtClean="0"/>
              <a:t>Члены </a:t>
            </a:r>
            <a:r>
              <a:rPr lang="ru-RU" dirty="0" smtClean="0"/>
              <a:t>МОО РМР ЯО «</a:t>
            </a:r>
            <a:r>
              <a:rPr lang="en-US" dirty="0" smtClean="0"/>
              <a:t>Rebus</a:t>
            </a:r>
            <a:r>
              <a:rPr lang="ru-RU" dirty="0" smtClean="0"/>
              <a:t>» (студенты педагогического колледжа);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60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Необходимые ресурсы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Транспортные расходы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Расходные материалы </a:t>
            </a:r>
            <a:r>
              <a:rPr lang="ru-RU" dirty="0" smtClean="0"/>
              <a:t>(для проведение </a:t>
            </a:r>
            <a:r>
              <a:rPr lang="ru-RU" dirty="0" err="1" smtClean="0"/>
              <a:t>проф</a:t>
            </a:r>
            <a:r>
              <a:rPr lang="ru-RU" dirty="0" err="1"/>
              <a:t>.</a:t>
            </a:r>
            <a:r>
              <a:rPr lang="ru-RU" dirty="0" err="1" smtClean="0"/>
              <a:t>проб</a:t>
            </a:r>
            <a:r>
              <a:rPr lang="ru-RU" dirty="0" smtClean="0"/>
              <a:t>);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Атрибутика </a:t>
            </a:r>
            <a:r>
              <a:rPr lang="ru-RU" dirty="0" smtClean="0"/>
              <a:t>проекта / Призы;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36780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85</Words>
  <Application>Microsoft Office PowerPoint</Application>
  <PresentationFormat>Широкоэкранный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Тебе нужно Будущее</vt:lpstr>
      <vt:lpstr>Цель:</vt:lpstr>
      <vt:lpstr>команда</vt:lpstr>
      <vt:lpstr>Необходимые ресурсы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Творческая гостиная  «Книжные истории»</dc:title>
  <dc:creator>Пользователь Windows</dc:creator>
  <cp:lastModifiedBy>Пользователь Windows</cp:lastModifiedBy>
  <cp:revision>5</cp:revision>
  <dcterms:created xsi:type="dcterms:W3CDTF">2020-04-27T17:19:39Z</dcterms:created>
  <dcterms:modified xsi:type="dcterms:W3CDTF">2020-04-27T19:21:16Z</dcterms:modified>
</cp:coreProperties>
</file>