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DAC5D-FF82-4F91-A3BD-29C8089C803C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F6D49-4821-41A8-B2E9-2ED933F06C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F6D49-4821-41A8-B2E9-2ED933F06C2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13530215_217-p-foni-tem-dlya-prezentatsii-224.jpg"/>
          <p:cNvPicPr>
            <a:picLocks noChangeAspect="1" noChangeArrowheads="1"/>
          </p:cNvPicPr>
          <p:nvPr/>
        </p:nvPicPr>
        <p:blipFill>
          <a:blip r:embed="rId2" cstate="print"/>
          <a:srcRect r="54717" b="34694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6929486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Волонтёрское движение 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«Ветер перемен»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7786710" cy="17526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chemeClr val="tx1"/>
                </a:solidFill>
                <a:latin typeface="Unicorn" pitchFamily="2" charset="0"/>
                <a:cs typeface="BrowalliaUPC" pitchFamily="34" charset="-34"/>
              </a:rPr>
              <a:t>«</a:t>
            </a:r>
            <a:r>
              <a:rPr lang="ru-RU" sz="4800" i="1" dirty="0" smtClean="0">
                <a:solidFill>
                  <a:schemeClr val="tx1"/>
                </a:solidFill>
                <a:latin typeface="Sensa Serif" pitchFamily="50" charset="-52"/>
                <a:cs typeface="BrowalliaUPC" pitchFamily="34" charset="-34"/>
              </a:rPr>
              <a:t>Добровольцы не обязательно имеют время; у них просто есть сердце». </a:t>
            </a:r>
            <a:endParaRPr lang="ru-RU" sz="4800" i="1" dirty="0" smtClean="0">
              <a:solidFill>
                <a:schemeClr val="tx1"/>
              </a:solidFill>
              <a:latin typeface="Sensa Serif" pitchFamily="50" charset="-52"/>
              <a:cs typeface="BrowalliaUPC" pitchFamily="34" charset="-34"/>
            </a:endParaRPr>
          </a:p>
          <a:p>
            <a:pPr algn="r"/>
            <a:r>
              <a:rPr lang="ru-RU" sz="4800" i="1" dirty="0" smtClean="0">
                <a:solidFill>
                  <a:schemeClr val="tx1"/>
                </a:solidFill>
                <a:latin typeface="Sensa Serif" pitchFamily="50" charset="-52"/>
                <a:cs typeface="BrowalliaUPC" pitchFamily="34" charset="-34"/>
              </a:rPr>
              <a:t>Элизабет </a:t>
            </a:r>
            <a:r>
              <a:rPr lang="ru-RU" sz="4800" i="1" dirty="0" smtClean="0">
                <a:solidFill>
                  <a:schemeClr val="tx1"/>
                </a:solidFill>
                <a:latin typeface="Sensa Serif" pitchFamily="50" charset="-52"/>
                <a:cs typeface="BrowalliaUPC" pitchFamily="34" charset="-34"/>
              </a:rPr>
              <a:t>Эндрю.</a:t>
            </a:r>
            <a:endParaRPr lang="ru-RU" sz="4800" i="1" dirty="0">
              <a:solidFill>
                <a:schemeClr val="tx1"/>
              </a:solidFill>
              <a:latin typeface="Sensa Serif" pitchFamily="50" charset="-52"/>
              <a:cs typeface="BrowalliaUPC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3530215_217-p-foni-tem-dlya-prezentatsii-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929198"/>
            <a:ext cx="8229600" cy="4525963"/>
          </a:xfrm>
        </p:spPr>
        <p:txBody>
          <a:bodyPr/>
          <a:lstStyle/>
          <a:p>
            <a:r>
              <a:rPr lang="ru-RU" dirty="0" smtClean="0"/>
              <a:t>Волонтёрское движение «Ветер перемен» появилось на базе МБОУ «УСОШ им. М.А. </a:t>
            </a:r>
            <a:r>
              <a:rPr lang="ru-RU" dirty="0" err="1" smtClean="0"/>
              <a:t>Бабикова</a:t>
            </a:r>
            <a:r>
              <a:rPr lang="ru-RU" dirty="0" smtClean="0"/>
              <a:t>» 16 марта 2016 года</a:t>
            </a:r>
            <a:endParaRPr lang="ru-RU" dirty="0"/>
          </a:p>
        </p:txBody>
      </p:sp>
      <p:pic>
        <p:nvPicPr>
          <p:cNvPr id="5" name="Рисунок 4" descr="16 марта 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071546"/>
            <a:ext cx="5143504" cy="342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3530215_217-p-foni-tem-dlya-prezentatsii-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Arial Black" pitchFamily="34" charset="0"/>
              </a:rPr>
              <a:t>Волонтёрство</a:t>
            </a:r>
            <a:r>
              <a:rPr lang="ru-RU" dirty="0" smtClean="0">
                <a:latin typeface="Arial Black" pitchFamily="34" charset="0"/>
              </a:rPr>
              <a:t> – это бренд!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3W8YR6ZoLQ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911609" cy="3911609"/>
          </a:xfrm>
        </p:spPr>
      </p:pic>
      <p:pic>
        <p:nvPicPr>
          <p:cNvPr id="6" name="Рисунок 5" descr="n-3eNUiRTJ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214554"/>
            <a:ext cx="3929066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3530215_217-p-foni-tem-dlya-prezentatsii-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14290"/>
            <a:ext cx="4900618" cy="222566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Arial Black" pitchFamily="34" charset="0"/>
              </a:rPr>
              <a:t>Волонтёрство</a:t>
            </a:r>
            <a:r>
              <a:rPr lang="ru-RU" dirty="0" smtClean="0">
                <a:latin typeface="Arial Black" pitchFamily="34" charset="0"/>
              </a:rPr>
              <a:t> – это стиль жизни!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Содержимое 7" descr="1APL03B7xK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3875487"/>
            <a:ext cx="3643338" cy="2732504"/>
          </a:xfrm>
        </p:spPr>
      </p:pic>
      <p:pic>
        <p:nvPicPr>
          <p:cNvPr id="9" name="Рисунок 8" descr="1df32fa4-eeb6-4a5c-86b0-a654d1a86cba.jpg"/>
          <p:cNvPicPr>
            <a:picLocks noChangeAspect="1"/>
          </p:cNvPicPr>
          <p:nvPr/>
        </p:nvPicPr>
        <p:blipFill>
          <a:blip r:embed="rId4" cstate="print"/>
          <a:srcRect t="8333" r="17708" b="3125"/>
          <a:stretch>
            <a:fillRect/>
          </a:stretch>
        </p:blipFill>
        <p:spPr>
          <a:xfrm>
            <a:off x="4929190" y="2428868"/>
            <a:ext cx="3810565" cy="4099975"/>
          </a:xfrm>
          <a:prstGeom prst="rect">
            <a:avLst/>
          </a:prstGeom>
        </p:spPr>
      </p:pic>
      <p:pic>
        <p:nvPicPr>
          <p:cNvPr id="10" name="Рисунок 9" descr="Pi-KmJv2Z2E.jpg"/>
          <p:cNvPicPr>
            <a:picLocks noChangeAspect="1"/>
          </p:cNvPicPr>
          <p:nvPr/>
        </p:nvPicPr>
        <p:blipFill>
          <a:blip r:embed="rId5" cstate="print"/>
          <a:srcRect l="21875" t="21875" b="16666"/>
          <a:stretch>
            <a:fillRect/>
          </a:stretch>
        </p:blipFill>
        <p:spPr>
          <a:xfrm>
            <a:off x="357158" y="500042"/>
            <a:ext cx="381404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3530215_217-p-foni-tem-dlya-prezentatsii-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Что такое быть волонтёром в стенах нашей школы?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NIgP3zgcGR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b="24868"/>
          <a:stretch>
            <a:fillRect/>
          </a:stretch>
        </p:blipFill>
        <p:spPr>
          <a:xfrm>
            <a:off x="1214414" y="1571612"/>
            <a:ext cx="6715172" cy="50452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3530215_217-p-foni-tem-dlya-prezentatsii-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движении состоят школьники от 12 до 18 лет, учителя. Наши волонтёры помогают в организации различных мероприятий, проводят субботники, поддерживают всероссийские акции, занимаются социальным </a:t>
            </a:r>
            <a:r>
              <a:rPr lang="ru-RU" dirty="0" err="1" smtClean="0"/>
              <a:t>волонтёрством</a:t>
            </a:r>
            <a:r>
              <a:rPr lang="ru-RU" dirty="0" smtClean="0"/>
              <a:t>. Каждый год участвуют в проведении Весенней недели добра. Еженедельно посещают одиноких пожилых людей, инвалидов.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613530215_217-p-foni-tem-dlya-prezentatsii-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Ещё много доброго впереди!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MG85TfADYz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7924" b="5296"/>
          <a:stretch>
            <a:fillRect/>
          </a:stretch>
        </p:blipFill>
        <p:spPr>
          <a:xfrm>
            <a:off x="214282" y="214290"/>
            <a:ext cx="3405182" cy="3929090"/>
          </a:xfrm>
        </p:spPr>
      </p:pic>
      <p:pic>
        <p:nvPicPr>
          <p:cNvPr id="6" name="Рисунок 5" descr="vhynrwO5TAU.jpg"/>
          <p:cNvPicPr>
            <a:picLocks noChangeAspect="1"/>
          </p:cNvPicPr>
          <p:nvPr/>
        </p:nvPicPr>
        <p:blipFill>
          <a:blip r:embed="rId4" cstate="print"/>
          <a:srcRect l="5208" t="29166" r="13541" b="15625"/>
          <a:stretch>
            <a:fillRect/>
          </a:stretch>
        </p:blipFill>
        <p:spPr>
          <a:xfrm>
            <a:off x="3786181" y="2857496"/>
            <a:ext cx="5151623" cy="3500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114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Волонтёрское движение  «Ветер перемен»</vt:lpstr>
      <vt:lpstr>Слайд 2</vt:lpstr>
      <vt:lpstr>Волонтёрство – это бренд!</vt:lpstr>
      <vt:lpstr>Волонтёрство – это стиль жизни!</vt:lpstr>
      <vt:lpstr>Что такое быть волонтёром в стенах нашей школы?</vt:lpstr>
      <vt:lpstr>Слайд 6</vt:lpstr>
      <vt:lpstr>Ещё много доброго впереди!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modified xsi:type="dcterms:W3CDTF">2023-10-17T11:19:05Z</dcterms:modified>
</cp:coreProperties>
</file>