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3" r:id="rId3"/>
    <p:sldId id="272" r:id="rId4"/>
    <p:sldId id="276" r:id="rId5"/>
    <p:sldId id="275" r:id="rId6"/>
    <p:sldId id="280" r:id="rId7"/>
    <p:sldId id="279" r:id="rId8"/>
    <p:sldId id="278" r:id="rId9"/>
    <p:sldId id="277" r:id="rId10"/>
    <p:sldId id="284" r:id="rId11"/>
    <p:sldId id="283" r:id="rId12"/>
    <p:sldId id="282" r:id="rId13"/>
    <p:sldId id="290" r:id="rId14"/>
    <p:sldId id="292" r:id="rId15"/>
    <p:sldId id="291" r:id="rId16"/>
    <p:sldId id="281" r:id="rId17"/>
    <p:sldId id="286" r:id="rId18"/>
    <p:sldId id="287" r:id="rId19"/>
    <p:sldId id="288" r:id="rId20"/>
    <p:sldId id="289" r:id="rId21"/>
    <p:sldId id="285" r:id="rId22"/>
  </p:sldIdLst>
  <p:sldSz cx="12192000" cy="6858000"/>
  <p:notesSz cx="7023100" cy="93091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424" autoAdjust="0"/>
  </p:normalViewPr>
  <p:slideViewPr>
    <p:cSldViewPr snapToGrid="0">
      <p:cViewPr varScale="1">
        <p:scale>
          <a:sx n="68" d="100"/>
          <a:sy n="68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notesViewPr>
    <p:cSldViewPr snapToGrid="0">
      <p:cViewPr varScale="1">
        <p:scale>
          <a:sx n="75" d="100"/>
          <a:sy n="75" d="100"/>
        </p:scale>
        <p:origin x="40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modSld modMainMaster modNotesMaster modHandout">
      <pc:chgData name="Fake Test User" userId="SID-0" providerId="Test" clId="FakeClientId" dt="2019-03-06T05:38:36.594" v="123" actId="790"/>
      <pc:docMkLst>
        <pc:docMk/>
      </pc:docMkLst>
      <pc:sldChg chg="modSp modNotes">
        <pc:chgData name="Fake Test User" userId="SID-0" providerId="Test" clId="FakeClientId" dt="2019-03-06T05:37:58.174" v="121" actId="790"/>
        <pc:sldMkLst>
          <pc:docMk/>
          <pc:sldMk cId="0" sldId="257"/>
        </pc:sldMkLst>
        <pc:spChg chg="mod">
          <ac:chgData name="Fake Test User" userId="SID-0" providerId="Test" clId="FakeClientId" dt="2019-03-06T05:23:28.990" v="0" actId="790"/>
          <ac:spMkLst>
            <pc:docMk/>
            <pc:sldMk cId="0" sldId="257"/>
            <ac:spMk id="3" creationId="{00000000-0000-0000-0000-000000000000}"/>
          </ac:spMkLst>
        </pc:spChg>
        <pc:spChg chg="mod">
          <ac:chgData name="Fake Test User" userId="SID-0" providerId="Test" clId="FakeClientId" dt="2019-03-06T05:23:28.990" v="0" actId="790"/>
          <ac:spMkLst>
            <pc:docMk/>
            <pc:sldMk cId="0" sldId="257"/>
            <ac:spMk id="6" creationId="{00000000-0000-0000-0000-000000000000}"/>
          </ac:spMkLst>
        </pc:spChg>
      </pc:sldChg>
      <pc:sldChg chg="modSp modNotes">
        <pc:chgData name="Fake Test User" userId="SID-0" providerId="Test" clId="FakeClientId" dt="2019-03-06T05:37:21.942" v="116" actId="790"/>
        <pc:sldMkLst>
          <pc:docMk/>
          <pc:sldMk cId="0" sldId="259"/>
        </pc:sldMkLst>
        <pc:spChg chg="mod">
          <ac:chgData name="Fake Test User" userId="SID-0" providerId="Test" clId="FakeClientId" dt="2019-03-06T05:26:16.242" v="33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Fake Test User" userId="SID-0" providerId="Test" clId="FakeClientId" dt="2019-03-06T05:26:16.242" v="33" actId="790"/>
          <ac:spMkLst>
            <pc:docMk/>
            <pc:sldMk cId="0" sldId="259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6:53.460" v="114" actId="790"/>
        <pc:sldMkLst>
          <pc:docMk/>
          <pc:sldMk cId="0" sldId="260"/>
        </pc:sldMkLst>
        <pc:spChg chg="mod">
          <ac:chgData name="Fake Test User" userId="SID-0" providerId="Test" clId="FakeClientId" dt="2019-03-06T05:26:38.739" v="35" actId="790"/>
          <ac:spMkLst>
            <pc:docMk/>
            <pc:sldMk cId="0" sldId="260"/>
            <ac:spMk id="3" creationId="{00000000-0000-0000-0000-000000000000}"/>
          </ac:spMkLst>
        </pc:spChg>
        <pc:spChg chg="mod">
          <ac:chgData name="Fake Test User" userId="SID-0" providerId="Test" clId="FakeClientId" dt="2019-03-06T05:26:38.739" v="35" actId="790"/>
          <ac:spMkLst>
            <pc:docMk/>
            <pc:sldMk cId="0" sldId="260"/>
            <ac:spMk id="4" creationId="{00000000-0000-0000-0000-000000000000}"/>
          </ac:spMkLst>
        </pc:spChg>
      </pc:sldChg>
      <pc:sldChg chg="modSp modNotes">
        <pc:chgData name="Fake Test User" userId="SID-0" providerId="Test" clId="FakeClientId" dt="2019-03-06T05:37:37.660" v="118" actId="790"/>
        <pc:sldMkLst>
          <pc:docMk/>
          <pc:sldMk cId="0" sldId="261"/>
        </pc:sldMkLst>
        <pc:spChg chg="mod">
          <ac:chgData name="Fake Test User" userId="SID-0" providerId="Test" clId="FakeClientId" dt="2019-03-06T05:25:41.280" v="31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Fake Test User" userId="SID-0" providerId="Test" clId="FakeClientId" dt="2019-03-06T05:25:41.280" v="31" actId="790"/>
          <ac:spMkLst>
            <pc:docMk/>
            <pc:sldMk cId="0" sldId="261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7:30.270" v="117" actId="790"/>
        <pc:sldMkLst>
          <pc:docMk/>
          <pc:sldMk cId="0" sldId="262"/>
        </pc:sldMkLst>
        <pc:spChg chg="mod">
          <ac:chgData name="Fake Test User" userId="SID-0" providerId="Test" clId="FakeClientId" dt="2019-03-06T05:26:07.450" v="32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Fake Test User" userId="SID-0" providerId="Test" clId="FakeClientId" dt="2019-03-06T05:26:07.450" v="32" actId="790"/>
          <ac:spMkLst>
            <pc:docMk/>
            <pc:sldMk cId="0" sldId="262"/>
            <ac:spMk id="4" creationId="{00000000-0000-0000-0000-000000000000}"/>
          </ac:spMkLst>
        </pc:spChg>
      </pc:sldChg>
      <pc:sldChg chg="modSp modNotes">
        <pc:chgData name="Fake Test User" userId="SID-0" providerId="Test" clId="FakeClientId" dt="2019-03-06T05:37:52.034" v="120" actId="790"/>
        <pc:sldMkLst>
          <pc:docMk/>
          <pc:sldMk cId="0" sldId="263"/>
        </pc:sldMkLst>
        <pc:spChg chg="mod">
          <ac:chgData name="Fake Test User" userId="SID-0" providerId="Test" clId="FakeClientId" dt="2019-03-06T05:23:38.505" v="1" actId="790"/>
          <ac:spMkLst>
            <pc:docMk/>
            <pc:sldMk cId="0" sldId="263"/>
            <ac:spMk id="2" creationId="{00000000-0000-0000-0000-000000000000}"/>
          </ac:spMkLst>
        </pc:spChg>
        <pc:spChg chg="mod">
          <ac:chgData name="Fake Test User" userId="SID-0" providerId="Test" clId="FakeClientId" dt="2019-03-06T05:23:38.505" v="1" actId="790"/>
          <ac:spMkLst>
            <pc:docMk/>
            <pc:sldMk cId="0" sldId="263"/>
            <ac:spMk id="6" creationId="{00000000-0000-0000-0000-000000000000}"/>
          </ac:spMkLst>
        </pc:spChg>
      </pc:sldChg>
      <pc:sldChg chg="modSp modNotes">
        <pc:chgData name="Fake Test User" userId="SID-0" providerId="Test" clId="FakeClientId" dt="2019-03-06T05:37:04.240" v="115" actId="790"/>
        <pc:sldMkLst>
          <pc:docMk/>
          <pc:sldMk cId="0" sldId="264"/>
        </pc:sldMkLst>
        <pc:spChg chg="mod">
          <ac:chgData name="Fake Test User" userId="SID-0" providerId="Test" clId="FakeClientId" dt="2019-03-06T05:26:26.428" v="34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Fake Test User" userId="SID-0" providerId="Test" clId="FakeClientId" dt="2019-03-06T05:26:26.428" v="34" actId="790"/>
          <ac:spMkLst>
            <pc:docMk/>
            <pc:sldMk cId="0" sldId="264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6:24.040" v="111" actId="790"/>
        <pc:sldMkLst>
          <pc:docMk/>
          <pc:sldMk cId="0" sldId="265"/>
        </pc:sldMkLst>
        <pc:spChg chg="mod">
          <ac:chgData name="Fake Test User" userId="SID-0" providerId="Test" clId="FakeClientId" dt="2019-03-06T05:27:19.578" v="37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Fake Test User" userId="SID-0" providerId="Test" clId="FakeClientId" dt="2019-03-06T05:27:19.578" v="37" actId="790"/>
          <ac:spMkLst>
            <pc:docMk/>
            <pc:sldMk cId="0" sldId="265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6:33.055" v="112" actId="790"/>
        <pc:sldMkLst>
          <pc:docMk/>
          <pc:sldMk cId="0" sldId="266"/>
        </pc:sldMkLst>
        <pc:spChg chg="mod">
          <ac:chgData name="Fake Test User" userId="SID-0" providerId="Test" clId="FakeClientId" dt="2019-03-06T05:27:12.079" v="36" actId="790"/>
          <ac:spMkLst>
            <pc:docMk/>
            <pc:sldMk cId="0" sldId="266"/>
            <ac:spMk id="3" creationId="{00000000-0000-0000-0000-000000000000}"/>
          </ac:spMkLst>
        </pc:spChg>
        <pc:spChg chg="mod">
          <ac:chgData name="Fake Test User" userId="SID-0" providerId="Test" clId="FakeClientId" dt="2019-03-06T05:27:12.079" v="36" actId="790"/>
          <ac:spMkLst>
            <pc:docMk/>
            <pc:sldMk cId="0" sldId="266"/>
            <ac:spMk id="4" creationId="{00000000-0000-0000-0000-000000000000}"/>
          </ac:spMkLst>
        </pc:spChg>
      </pc:sldChg>
      <pc:sldChg chg="modSp modNotes">
        <pc:chgData name="Fake Test User" userId="SID-0" providerId="Test" clId="FakeClientId" dt="2019-03-06T05:36:17.196" v="110" actId="790"/>
        <pc:sldMkLst>
          <pc:docMk/>
          <pc:sldMk cId="0" sldId="267"/>
        </pc:sldMkLst>
        <pc:spChg chg="mod">
          <ac:chgData name="Fake Test User" userId="SID-0" providerId="Test" clId="FakeClientId" dt="2019-03-06T05:27:32.999" v="38" actId="790"/>
          <ac:spMkLst>
            <pc:docMk/>
            <pc:sldMk cId="0" sldId="267"/>
            <ac:spMk id="2" creationId="{00000000-0000-0000-0000-000000000000}"/>
          </ac:spMkLst>
        </pc:spChg>
        <pc:spChg chg="mod">
          <ac:chgData name="Fake Test User" userId="SID-0" providerId="Test" clId="FakeClientId" dt="2019-03-06T05:27:32.999" v="38" actId="790"/>
          <ac:spMkLst>
            <pc:docMk/>
            <pc:sldMk cId="0" sldId="267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6:10.416" v="109" actId="790"/>
        <pc:sldMkLst>
          <pc:docMk/>
          <pc:sldMk cId="0" sldId="268"/>
        </pc:sldMkLst>
        <pc:spChg chg="mod">
          <ac:chgData name="Fake Test User" userId="SID-0" providerId="Test" clId="FakeClientId" dt="2019-03-06T05:27:44.638" v="39" actId="790"/>
          <ac:spMkLst>
            <pc:docMk/>
            <pc:sldMk cId="0" sldId="268"/>
            <ac:spMk id="4" creationId="{00000000-0000-0000-0000-000000000000}"/>
          </ac:spMkLst>
        </pc:spChg>
        <pc:spChg chg="mod">
          <ac:chgData name="Fake Test User" userId="SID-0" providerId="Test" clId="FakeClientId" dt="2019-03-06T05:27:44.638" v="39" actId="790"/>
          <ac:spMkLst>
            <pc:docMk/>
            <pc:sldMk cId="0" sldId="268"/>
            <ac:spMk id="5" creationId="{00000000-0000-0000-0000-000000000000}"/>
          </ac:spMkLst>
        </pc:spChg>
      </pc:sldChg>
      <pc:sldChg chg="modSp modNotes">
        <pc:chgData name="Fake Test User" userId="SID-0" providerId="Test" clId="FakeClientId" dt="2019-03-06T05:37:45.566" v="119" actId="790"/>
        <pc:sldMkLst>
          <pc:docMk/>
          <pc:sldMk cId="3108204940" sldId="269"/>
        </pc:sldMkLst>
        <pc:spChg chg="mod">
          <ac:chgData name="Fake Test User" userId="SID-0" providerId="Test" clId="FakeClientId" dt="2019-03-06T05:25:30.437" v="30" actId="790"/>
          <ac:spMkLst>
            <pc:docMk/>
            <pc:sldMk cId="3108204940" sldId="269"/>
            <ac:spMk id="3" creationId="{00000000-0000-0000-0000-000000000000}"/>
          </ac:spMkLst>
        </pc:spChg>
        <pc:spChg chg="mod">
          <ac:chgData name="Fake Test User" userId="SID-0" providerId="Test" clId="FakeClientId" dt="2019-03-06T05:25:30.437" v="30" actId="790"/>
          <ac:spMkLst>
            <pc:docMk/>
            <pc:sldMk cId="3108204940" sldId="269"/>
            <ac:spMk id="4" creationId="{00000000-0000-0000-0000-000000000000}"/>
          </ac:spMkLst>
        </pc:spChg>
      </pc:sldChg>
      <pc:sldChg chg="modNotes">
        <pc:chgData name="Fake Test User" userId="SID-0" providerId="Test" clId="FakeClientId" dt="2019-03-06T05:36:44.366" v="113" actId="790"/>
        <pc:sldMkLst>
          <pc:docMk/>
          <pc:sldMk cId="2114842844" sldId="270"/>
        </pc:sldMkLst>
      </pc:sldChg>
      <pc:sldChg chg="modSp modNotes">
        <pc:chgData name="Fake Test User" userId="SID-0" providerId="Test" clId="FakeClientId" dt="2019-03-06T05:36:00.291" v="108" actId="790"/>
        <pc:sldMkLst>
          <pc:docMk/>
          <pc:sldMk cId="93470378" sldId="271"/>
        </pc:sldMkLst>
        <pc:spChg chg="mod">
          <ac:chgData name="Fake Test User" userId="SID-0" providerId="Test" clId="FakeClientId" dt="2019-03-06T05:27:57.292" v="40" actId="790"/>
          <ac:spMkLst>
            <pc:docMk/>
            <pc:sldMk cId="93470378" sldId="271"/>
            <ac:spMk id="2" creationId="{00000000-0000-0000-0000-000000000000}"/>
          </ac:spMkLst>
        </pc:spChg>
        <pc:spChg chg="mod">
          <ac:chgData name="Fake Test User" userId="SID-0" providerId="Test" clId="FakeClientId" dt="2019-03-06T05:27:57.292" v="40" actId="790"/>
          <ac:spMkLst>
            <pc:docMk/>
            <pc:sldMk cId="93470378" sldId="271"/>
            <ac:spMk id="3" creationId="{00000000-0000-0000-0000-000000000000}"/>
          </ac:spMkLst>
        </pc:spChg>
      </pc:sldChg>
      <pc:sldMasterChg chg="modSp modSldLayout">
        <pc:chgData name="Fake Test User" userId="SID-0" providerId="Test" clId="FakeClientId" dt="2019-03-06T05:35:49.402" v="107" actId="790"/>
        <pc:sldMasterMkLst>
          <pc:docMk/>
          <pc:sldMasterMk cId="0" sldId="2147483648"/>
        </pc:sldMasterMkLst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14" creationId="{00000000-0000-0000-0000-000000000000}"/>
          </ac:spMkLst>
        </pc:spChg>
        <pc:spChg chg="mod">
          <ac:chgData name="Fake Test User" userId="SID-0" providerId="Test" clId="FakeClientId" dt="2019-03-06T05:28:52.723" v="41" actId="790"/>
          <ac:spMkLst>
            <pc:docMk/>
            <pc:sldMasterMk cId="0" sldId="2147483648"/>
            <ac:spMk id="17" creationId="{00000000-0000-0000-0000-000000000000}"/>
          </ac:spMkLst>
        </pc:spChg>
        <pc:sldLayoutChg chg="modSp">
          <pc:chgData name="Fake Test User" userId="SID-0" providerId="Test" clId="FakeClientId" dt="2019-03-06T05:29:05.472" v="42" actId="790"/>
          <pc:sldLayoutMkLst>
            <pc:docMk/>
            <pc:sldMasterMk cId="0" sldId="2147483648"/>
            <pc:sldLayoutMk cId="0" sldId="2147483649"/>
          </pc:sldLayoutMkLst>
          <pc:spChg chg="mod">
            <ac:chgData name="Fake Test User" userId="SID-0" providerId="Test" clId="FakeClientId" dt="2019-03-06T05:29:05.472" v="42" actId="79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29:05.472" v="42" actId="79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29:05.472" v="42" actId="790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29:05.472" v="42" actId="790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29:05.472" v="42" actId="790"/>
            <ac:spMkLst>
              <pc:docMk/>
              <pc:sldMasterMk cId="0" sldId="2147483648"/>
              <pc:sldLayoutMk cId="0" sldId="2147483649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29:20.954" v="43" actId="790"/>
          <pc:sldLayoutMkLst>
            <pc:docMk/>
            <pc:sldMasterMk cId="0" sldId="2147483648"/>
            <pc:sldLayoutMk cId="0" sldId="2147483650"/>
          </pc:sldLayoutMkLst>
          <pc:spChg chg="mod">
            <ac:chgData name="Fake Test User" userId="SID-0" providerId="Test" clId="FakeClientId" dt="2019-03-06T05:29:20.954" v="43" actId="790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29:20.954" v="43" actId="790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29:20.954" v="43" actId="790"/>
            <ac:spMkLst>
              <pc:docMk/>
              <pc:sldMasterMk cId="0" sldId="2147483648"/>
              <pc:sldLayoutMk cId="0" sldId="2147483650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29:20.954" v="43" actId="790"/>
            <ac:spMkLst>
              <pc:docMk/>
              <pc:sldMasterMk cId="0" sldId="2147483648"/>
              <pc:sldLayoutMk cId="0" sldId="2147483650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29:20.954" v="43" actId="790"/>
            <ac:spMkLst>
              <pc:docMk/>
              <pc:sldMasterMk cId="0" sldId="2147483648"/>
              <pc:sldLayoutMk cId="0" sldId="2147483650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29:41.514" v="44" actId="790"/>
          <pc:sldLayoutMkLst>
            <pc:docMk/>
            <pc:sldMasterMk cId="0" sldId="2147483648"/>
            <pc:sldLayoutMk cId="0" sldId="2147483651"/>
          </pc:sldLayoutMkLst>
          <pc:spChg chg="mod">
            <ac:chgData name="Fake Test User" userId="SID-0" providerId="Test" clId="FakeClientId" dt="2019-03-06T05:29:41.514" v="44" actId="79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29:41.514" v="44" actId="79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29:41.514" v="44" actId="790"/>
            <ac:spMkLst>
              <pc:docMk/>
              <pc:sldMasterMk cId="0" sldId="2147483648"/>
              <pc:sldLayoutMk cId="0" sldId="2147483651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29:41.514" v="44" actId="790"/>
            <ac:spMkLst>
              <pc:docMk/>
              <pc:sldMasterMk cId="0" sldId="2147483648"/>
              <pc:sldLayoutMk cId="0" sldId="2147483651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29:41.514" v="44" actId="790"/>
            <ac:spMkLst>
              <pc:docMk/>
              <pc:sldMasterMk cId="0" sldId="2147483648"/>
              <pc:sldLayoutMk cId="0" sldId="2147483651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29:57.122" v="45" actId="790"/>
          <pc:sldLayoutMkLst>
            <pc:docMk/>
            <pc:sldMasterMk cId="0" sldId="2147483648"/>
            <pc:sldLayoutMk cId="0" sldId="2147483652"/>
          </pc:sldLayoutMkLst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29:57.122" v="45" actId="790"/>
            <ac:spMkLst>
              <pc:docMk/>
              <pc:sldMasterMk cId="0" sldId="2147483648"/>
              <pc:sldLayoutMk cId="0" sldId="2147483652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0:18.432" v="46" actId="790"/>
          <pc:sldLayoutMkLst>
            <pc:docMk/>
            <pc:sldMasterMk cId="0" sldId="2147483648"/>
            <pc:sldLayoutMk cId="0" sldId="2147483653"/>
          </pc:sldLayoutMkLst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7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  <pc:spChg chg="mod">
            <ac:chgData name="Fake Test User" userId="SID-0" providerId="Test" clId="FakeClientId" dt="2019-03-06T05:30:18.432" v="46" actId="790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0:36.945" v="47" actId="790"/>
          <pc:sldLayoutMkLst>
            <pc:docMk/>
            <pc:sldMasterMk cId="0" sldId="2147483648"/>
            <pc:sldLayoutMk cId="0" sldId="2147483654"/>
          </pc:sldLayoutMkLst>
          <pc:spChg chg="mod">
            <ac:chgData name="Fake Test User" userId="SID-0" providerId="Test" clId="FakeClientId" dt="2019-03-06T05:30:36.945" v="47" actId="790"/>
            <ac:spMkLst>
              <pc:docMk/>
              <pc:sldMasterMk cId="0" sldId="2147483648"/>
              <pc:sldLayoutMk cId="0" sldId="2147483654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0:36.945" v="47" actId="790"/>
            <ac:spMkLst>
              <pc:docMk/>
              <pc:sldMasterMk cId="0" sldId="2147483648"/>
              <pc:sldLayoutMk cId="0" sldId="2147483654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0:36.945" v="47" actId="790"/>
            <ac:spMkLst>
              <pc:docMk/>
              <pc:sldMasterMk cId="0" sldId="2147483648"/>
              <pc:sldLayoutMk cId="0" sldId="2147483654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0:36.945" v="47" actId="790"/>
            <ac:spMkLst>
              <pc:docMk/>
              <pc:sldMasterMk cId="0" sldId="2147483648"/>
              <pc:sldLayoutMk cId="0" sldId="2147483654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0:47.162" v="48" actId="790"/>
          <pc:sldLayoutMkLst>
            <pc:docMk/>
            <pc:sldMasterMk cId="0" sldId="2147483648"/>
            <pc:sldLayoutMk cId="0" sldId="2147483655"/>
          </pc:sldLayoutMkLst>
          <pc:spChg chg="mod">
            <ac:chgData name="Fake Test User" userId="SID-0" providerId="Test" clId="FakeClientId" dt="2019-03-06T05:30:47.162" v="48" actId="790"/>
            <ac:spMkLst>
              <pc:docMk/>
              <pc:sldMasterMk cId="0" sldId="2147483648"/>
              <pc:sldLayoutMk cId="0" sldId="2147483655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0:47.162" v="48" actId="790"/>
            <ac:spMkLst>
              <pc:docMk/>
              <pc:sldMasterMk cId="0" sldId="2147483648"/>
              <pc:sldLayoutMk cId="0" sldId="2147483655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0:47.162" v="48" actId="790"/>
            <ac:spMkLst>
              <pc:docMk/>
              <pc:sldMasterMk cId="0" sldId="2147483648"/>
              <pc:sldLayoutMk cId="0" sldId="2147483655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1:06.863" v="49" actId="790"/>
          <pc:sldLayoutMkLst>
            <pc:docMk/>
            <pc:sldMasterMk cId="0" sldId="2147483648"/>
            <pc:sldLayoutMk cId="0" sldId="2147483656"/>
          </pc:sldLayoutMkLst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1:06.863" v="49" actId="790"/>
            <ac:spMkLst>
              <pc:docMk/>
              <pc:sldMasterMk cId="0" sldId="2147483648"/>
              <pc:sldLayoutMk cId="0" sldId="2147483656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5:34.278" v="106" actId="790"/>
          <pc:sldLayoutMkLst>
            <pc:docMk/>
            <pc:sldMasterMk cId="0" sldId="2147483648"/>
            <pc:sldLayoutMk cId="0" sldId="2147483658"/>
          </pc:sldLayoutMkLst>
          <pc:spChg chg="mod">
            <ac:chgData name="Fake Test User" userId="SID-0" providerId="Test" clId="FakeClientId" dt="2019-03-06T05:35:34.278" v="106" actId="790"/>
            <ac:spMkLst>
              <pc:docMk/>
              <pc:sldMasterMk cId="0" sldId="2147483648"/>
              <pc:sldLayoutMk cId="0" sldId="2147483658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5:34.278" v="106" actId="790"/>
            <ac:spMkLst>
              <pc:docMk/>
              <pc:sldMasterMk cId="0" sldId="2147483648"/>
              <pc:sldLayoutMk cId="0" sldId="2147483658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5:34.278" v="106" actId="790"/>
            <ac:spMkLst>
              <pc:docMk/>
              <pc:sldMasterMk cId="0" sldId="2147483648"/>
              <pc:sldLayoutMk cId="0" sldId="2147483658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5:34.278" v="106" actId="790"/>
            <ac:spMkLst>
              <pc:docMk/>
              <pc:sldMasterMk cId="0" sldId="2147483648"/>
              <pc:sldLayoutMk cId="0" sldId="2147483658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5:34.278" v="106" actId="790"/>
            <ac:spMkLst>
              <pc:docMk/>
              <pc:sldMasterMk cId="0" sldId="2147483648"/>
              <pc:sldLayoutMk cId="0" sldId="2147483658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5:49.402" v="107" actId="790"/>
          <pc:sldLayoutMkLst>
            <pc:docMk/>
            <pc:sldMasterMk cId="0" sldId="2147483648"/>
            <pc:sldLayoutMk cId="0" sldId="2147483659"/>
          </pc:sldLayoutMkLst>
          <pc:spChg chg="mod">
            <ac:chgData name="Fake Test User" userId="SID-0" providerId="Test" clId="FakeClientId" dt="2019-03-06T05:35:49.402" v="107" actId="79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5:49.402" v="107" actId="79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5:49.402" v="107" actId="790"/>
            <ac:spMkLst>
              <pc:docMk/>
              <pc:sldMasterMk cId="0" sldId="2147483648"/>
              <pc:sldLayoutMk cId="0" sldId="2147483659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5:49.402" v="107" actId="790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5:49.402" v="107" actId="790"/>
            <ac:spMkLst>
              <pc:docMk/>
              <pc:sldMasterMk cId="0" sldId="2147483648"/>
              <pc:sldLayoutMk cId="0" sldId="2147483659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1:58.468" v="52" actId="790"/>
          <pc:sldLayoutMkLst>
            <pc:docMk/>
            <pc:sldMasterMk cId="0" sldId="2147483648"/>
            <pc:sldLayoutMk cId="0" sldId="2147483661"/>
          </pc:sldLayoutMkLst>
          <pc:spChg chg="mod">
            <ac:chgData name="Fake Test User" userId="SID-0" providerId="Test" clId="FakeClientId" dt="2019-03-06T05:31:58.468" v="52" actId="790"/>
            <ac:spMkLst>
              <pc:docMk/>
              <pc:sldMasterMk cId="0" sldId="2147483648"/>
              <pc:sldLayoutMk cId="0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1:58.468" v="52" actId="790"/>
            <ac:spMkLst>
              <pc:docMk/>
              <pc:sldMasterMk cId="0" sldId="2147483648"/>
              <pc:sldLayoutMk cId="0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1:58.468" v="52" actId="790"/>
            <ac:spMkLst>
              <pc:docMk/>
              <pc:sldMasterMk cId="0" sldId="2147483648"/>
              <pc:sldLayoutMk cId="0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1:58.468" v="52" actId="790"/>
            <ac:spMkLst>
              <pc:docMk/>
              <pc:sldMasterMk cId="0" sldId="2147483648"/>
              <pc:sldLayoutMk cId="0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1:58.468" v="52" actId="790"/>
            <ac:spMkLst>
              <pc:docMk/>
              <pc:sldMasterMk cId="0" sldId="2147483648"/>
              <pc:sldLayoutMk cId="0" sldId="2147483661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3:28.710" v="76" actId="790"/>
          <pc:sldLayoutMkLst>
            <pc:docMk/>
            <pc:sldMasterMk cId="0" sldId="2147483648"/>
            <pc:sldLayoutMk cId="0" sldId="2147483662"/>
          </pc:sldLayoutMkLst>
          <pc:spChg chg="mod">
            <ac:chgData name="Fake Test User" userId="SID-0" providerId="Test" clId="FakeClientId" dt="2019-03-06T05:33:28.710" v="76" actId="790"/>
            <ac:spMkLst>
              <pc:docMk/>
              <pc:sldMasterMk cId="0" sldId="2147483648"/>
              <pc:sldLayoutMk cId="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3:28.710" v="76" actId="790"/>
            <ac:spMkLst>
              <pc:docMk/>
              <pc:sldMasterMk cId="0" sldId="2147483648"/>
              <pc:sldLayoutMk cId="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3:28.710" v="76" actId="790"/>
            <ac:spMkLst>
              <pc:docMk/>
              <pc:sldMasterMk cId="0" sldId="2147483648"/>
              <pc:sldLayoutMk cId="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3:28.710" v="76" actId="790"/>
            <ac:spMkLst>
              <pc:docMk/>
              <pc:sldMasterMk cId="0" sldId="2147483648"/>
              <pc:sldLayoutMk cId="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3:28.710" v="76" actId="790"/>
            <ac:spMkLst>
              <pc:docMk/>
              <pc:sldMasterMk cId="0" sldId="2147483648"/>
              <pc:sldLayoutMk cId="0" sldId="2147483662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3:49.755" v="91" actId="790"/>
          <pc:sldLayoutMkLst>
            <pc:docMk/>
            <pc:sldMasterMk cId="0" sldId="2147483648"/>
            <pc:sldLayoutMk cId="0" sldId="2147483663"/>
          </pc:sldLayoutMkLst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8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9" creationId="{00000000-0000-0000-0000-000000000000}"/>
            </ac:spMkLst>
          </pc:spChg>
          <pc:spChg chg="mod">
            <ac:chgData name="Fake Test User" userId="SID-0" providerId="Test" clId="FakeClientId" dt="2019-03-06T05:33:49.755" v="91" actId="790"/>
            <ac:spMkLst>
              <pc:docMk/>
              <pc:sldMasterMk cId="0" sldId="2147483648"/>
              <pc:sldLayoutMk cId="0" sldId="2147483663"/>
              <ac:spMk id="15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3:07.462" v="75" actId="790"/>
          <pc:sldLayoutMkLst>
            <pc:docMk/>
            <pc:sldMasterMk cId="0" sldId="2147483648"/>
            <pc:sldLayoutMk cId="0" sldId="2147483664"/>
          </pc:sldLayoutMkLst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10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11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12" creationId="{00000000-0000-0000-0000-000000000000}"/>
            </ac:spMkLst>
          </pc:spChg>
          <pc:spChg chg="mod">
            <ac:chgData name="Fake Test User" userId="SID-0" providerId="Test" clId="FakeClientId" dt="2019-03-06T05:33:07.462" v="75" actId="790"/>
            <ac:spMkLst>
              <pc:docMk/>
              <pc:sldMasterMk cId="0" sldId="2147483648"/>
              <pc:sldLayoutMk cId="0" sldId="2147483664"/>
              <ac:spMk id="15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4:06.895" v="93" actId="790"/>
          <pc:sldLayoutMkLst>
            <pc:docMk/>
            <pc:sldMasterMk cId="0" sldId="2147483648"/>
            <pc:sldLayoutMk cId="0" sldId="2147483665"/>
          </pc:sldLayoutMkLst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10" creationId="{00000000-0000-0000-0000-000000000000}"/>
            </ac:spMkLst>
          </pc:spChg>
          <pc:spChg chg="mod">
            <ac:chgData name="Fake Test User" userId="SID-0" providerId="Test" clId="FakeClientId" dt="2019-03-06T05:34:06.895" v="93" actId="790"/>
            <ac:spMkLst>
              <pc:docMk/>
              <pc:sldMasterMk cId="0" sldId="2147483648"/>
              <pc:sldLayoutMk cId="0" sldId="2147483665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1:42.204" v="51" actId="790"/>
          <pc:sldLayoutMkLst>
            <pc:docMk/>
            <pc:sldMasterMk cId="0" sldId="2147483648"/>
            <pc:sldLayoutMk cId="0" sldId="2147483667"/>
          </pc:sldLayoutMkLst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1:42.204" v="51" actId="790"/>
            <ac:spMkLst>
              <pc:docMk/>
              <pc:sldMasterMk cId="0" sldId="2147483648"/>
              <pc:sldLayoutMk cId="0" sldId="2147483667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1:24.939" v="50" actId="790"/>
          <pc:sldLayoutMkLst>
            <pc:docMk/>
            <pc:sldMasterMk cId="0" sldId="2147483648"/>
            <pc:sldLayoutMk cId="0" sldId="2147483668"/>
          </pc:sldLayoutMkLst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1:24.939" v="50" actId="790"/>
            <ac:spMkLst>
              <pc:docMk/>
              <pc:sldMasterMk cId="0" sldId="2147483648"/>
              <pc:sldLayoutMk cId="0" sldId="2147483668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4:40.189" v="99" actId="790"/>
          <pc:sldLayoutMkLst>
            <pc:docMk/>
            <pc:sldMasterMk cId="0" sldId="2147483648"/>
            <pc:sldLayoutMk cId="0" sldId="2147483669"/>
          </pc:sldLayoutMkLst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7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14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16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19" creationId="{00000000-0000-0000-0000-000000000000}"/>
            </ac:spMkLst>
          </pc:spChg>
          <pc:spChg chg="mod">
            <ac:chgData name="Fake Test User" userId="SID-0" providerId="Test" clId="FakeClientId" dt="2019-03-06T05:34:40.189" v="99" actId="790"/>
            <ac:spMkLst>
              <pc:docMk/>
              <pc:sldMasterMk cId="0" sldId="2147483648"/>
              <pc:sldLayoutMk cId="0" sldId="2147483669"/>
              <ac:spMk id="20" creationId="{00000000-0000-0000-0000-000000000000}"/>
            </ac:spMkLst>
          </pc:spChg>
        </pc:sldLayoutChg>
        <pc:sldLayoutChg chg="modSp">
          <pc:chgData name="Fake Test User" userId="SID-0" providerId="Test" clId="FakeClientId" dt="2019-03-06T05:35:18.654" v="105" actId="790"/>
          <pc:sldLayoutMkLst>
            <pc:docMk/>
            <pc:sldMasterMk cId="0" sldId="2147483648"/>
            <pc:sldLayoutMk cId="0" sldId="2147483670"/>
          </pc:sldLayoutMkLst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6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7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14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22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23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24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29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30" creationId="{00000000-0000-0000-0000-000000000000}"/>
            </ac:spMkLst>
          </pc:spChg>
          <pc:spChg chg="mod">
            <ac:chgData name="Fake Test User" userId="SID-0" providerId="Test" clId="FakeClientId" dt="2019-03-06T05:35:18.654" v="105" actId="790"/>
            <ac:spMkLst>
              <pc:docMk/>
              <pc:sldMasterMk cId="0" sldId="2147483648"/>
              <pc:sldLayoutMk cId="0" sldId="2147483670"/>
              <ac:spMk id="31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rtl="0"/>
            <a:fld id="{3A19CCEA-B296-4F9A-8808-5E84E03EDAF5}" type="datetime1">
              <a:rPr lang="ru-RU" smtClean="0"/>
              <a:t>04.05.2023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DA6FC261-E491-4C42-A663-B95247CC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CBBFEAE-CF4E-4A69-BB57-E8129546F8B2}" type="datetime1">
              <a:rPr lang="ru-RU" smtClean="0"/>
              <a:pPr/>
              <a:t>04.05.2023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333E963C-1534-4F8D-B2A7-66D81AA2595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5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1F34DB-31B9-4BD5-8D12-519B1BE54EEE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E8C16-E1B5-4A2A-9DED-2E923554EF70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EDB0A3-DF23-4A22-816E-3AB2A05200F8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400" cap="small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rtl="0"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2" name="Надпись 11"/>
          <p:cNvSpPr txBox="1"/>
          <p:nvPr/>
        </p:nvSpPr>
        <p:spPr>
          <a:xfrm>
            <a:off x="728609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347EE9-7E90-4145-AFFA-AED99454EDD4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C56B02-830A-4B0C-935F-B6BCF4394379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2766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574801" y="4953000"/>
            <a:ext cx="7999315" cy="1074057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Надпись 8"/>
          <p:cNvSpPr txBox="1"/>
          <p:nvPr/>
        </p:nvSpPr>
        <p:spPr>
          <a:xfrm>
            <a:off x="766317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07D797-6B6F-44F9-ADB5-945E5A2574D8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rtlCol="0"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EFAB75-5538-4E88-BD39-F2B0407CDDB7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4220F8-A60D-4B23-B1C4-43EADB271250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ABE8C1-A39A-41B0-920B-19D9104F3420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603F3-D0E1-44B7-95E3-EAFBAC3665C3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430213"/>
            <a:ext cx="7423149" cy="5826125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DA961-86AB-4AE1-BCE5-AC0DF446E413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7E71A2-1A2B-4A8F-82C8-C7AE6EFA8D13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4581D3-0BC8-42AA-98D9-1A7476750EEC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8BBAF6-2EED-4620-8CDC-827A75FD8C51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4690A-0704-468F-BA5C-7E10240B334D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4CD0A9-52AC-4FFC-A2E9-543D40CA1778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85E960-CE08-4DB1-8253-0AC98A632D50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06238E-2C58-42C6-8329-AE21163A09CF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1C9CF3-6E08-4E7A-AEF3-DAB8807B3769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Овал 16"/>
          <p:cNvSpPr/>
          <p:nvPr userDrawn="1"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 rtl="0"/>
            <a:fld id="{758CA2D5-8F33-4C00-A233-2AF317F01EE8}" type="datetime1">
              <a:rPr lang="ru-RU" noProof="0" smtClean="0"/>
              <a:t>04.05.2023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Прямоугольник 13"/>
          <p:cNvSpPr/>
          <p:nvPr userDrawn="1"/>
        </p:nvSpPr>
        <p:spPr bwMode="blackWhite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3" r:id="rId14"/>
    <p:sldLayoutId id="2147483665" r:id="rId15"/>
    <p:sldLayoutId id="2147483669" r:id="rId16"/>
    <p:sldLayoutId id="2147483670" r:id="rId17"/>
    <p:sldLayoutId id="2147483658" r:id="rId18"/>
    <p:sldLayoutId id="2147483659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29555" y="2446867"/>
            <a:ext cx="7311712" cy="2074333"/>
          </a:xfrm>
        </p:spPr>
        <p:txBody>
          <a:bodyPr rtlCol="0"/>
          <a:lstStyle/>
          <a:p>
            <a:r>
              <a:rPr lang="ru-RU" sz="4400" smtClean="0"/>
              <a:t>Школьный </a:t>
            </a:r>
            <a:r>
              <a:rPr lang="ru-RU" sz="4400" dirty="0"/>
              <a:t>музей «Без прошлого – нет </a:t>
            </a:r>
            <a:r>
              <a:rPr lang="ru-RU" sz="4400"/>
              <a:t>будущего</a:t>
            </a:r>
            <a:r>
              <a:rPr lang="ru-RU" sz="4400" smtClean="0"/>
              <a:t>»</a:t>
            </a:r>
            <a:endParaRPr lang="ru-RU" sz="4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ru-RU" dirty="0" smtClean="0"/>
              <a:t>Авторы проекта – Кирса Ольга </a:t>
            </a:r>
            <a:r>
              <a:rPr lang="ru-RU" dirty="0" err="1" smtClean="0"/>
              <a:t>михайловна</a:t>
            </a:r>
            <a:r>
              <a:rPr lang="ru-RU" dirty="0" smtClean="0"/>
              <a:t> и </a:t>
            </a:r>
            <a:r>
              <a:rPr lang="ru-RU" dirty="0"/>
              <a:t>члены </a:t>
            </a:r>
            <a:r>
              <a:rPr lang="ru-RU" dirty="0" smtClean="0"/>
              <a:t>отряда «</a:t>
            </a:r>
            <a:r>
              <a:rPr lang="ru-RU" dirty="0" err="1" smtClean="0"/>
              <a:t>юнармия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Исследовательские </a:t>
            </a:r>
            <a:r>
              <a:rPr lang="ru-RU" dirty="0"/>
              <a:t>конференции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1473" y="1851950"/>
            <a:ext cx="8946541" cy="4195481"/>
          </a:xfrm>
        </p:spPr>
        <p:txBody>
          <a:bodyPr/>
          <a:lstStyle/>
          <a:p>
            <a:r>
              <a:rPr lang="ru-RU" dirty="0" smtClean="0"/>
              <a:t>Обучающиеся </a:t>
            </a:r>
            <a:r>
              <a:rPr lang="ru-RU" dirty="0"/>
              <a:t>являются победителями российского, республиканского и муниципального уровней</a:t>
            </a:r>
          </a:p>
        </p:txBody>
      </p:sp>
      <p:pic>
        <p:nvPicPr>
          <p:cNvPr id="11266" name="Picture 2" descr="https://sun9-53.userapi.com/impg/KjEf_Kd36Go1ZVlC6sH40--rDcfxd_wFXl6IAA/SczQtTq4n_g.jpg?size=1620x2160&amp;quality=95&amp;sign=31f9acb369c10ecd8f9454e468f81dd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8" y="2815231"/>
            <a:ext cx="2813714" cy="3751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TkfEIJ93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28" y="2828401"/>
            <a:ext cx="3738161" cy="3738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909" y="2843685"/>
            <a:ext cx="2918019" cy="374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8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/>
              <a:t>школе проводятся тематические </a:t>
            </a:r>
            <a:r>
              <a:rPr lang="ru-RU" dirty="0" smtClean="0"/>
              <a:t>«Недели </a:t>
            </a:r>
            <a:r>
              <a:rPr lang="ru-RU" dirty="0"/>
              <a:t>истории" , организуются выставки</a:t>
            </a:r>
          </a:p>
        </p:txBody>
      </p:sp>
      <p:pic>
        <p:nvPicPr>
          <p:cNvPr id="12290" name="Picture 2" descr="8hMX2pucOp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53" y="2724150"/>
            <a:ext cx="4731222" cy="3548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fg4Dixsr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35" y="2715908"/>
            <a:ext cx="4722690" cy="3542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1" y="462243"/>
            <a:ext cx="9404723" cy="1400530"/>
          </a:xfrm>
        </p:spPr>
        <p:txBody>
          <a:bodyPr/>
          <a:lstStyle/>
          <a:p>
            <a:r>
              <a:rPr lang="ru-RU" sz="3200" dirty="0"/>
              <a:t>Школа систематически сотрудничает с краеведческим музеем и библиотеками города, что подтверждается гарантийными письмами</a:t>
            </a:r>
          </a:p>
        </p:txBody>
      </p:sp>
      <p:pic>
        <p:nvPicPr>
          <p:cNvPr id="13314" name="Picture 2" descr="https://sun9-73.userapi.com/impg/Vw4j24AY4Ai23AgvGOTLeX7Fnq2OSr-VtHiyAA/jjCnNuJxb8U.jpg?size=1200x1600&amp;quality=95&amp;sign=5a8be96990e6a29f309ead33d8d4b1c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6" y="2865190"/>
            <a:ext cx="2811162" cy="3748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2.userapi.com/impg/pmqNYPi7zp2HAXp9xDPFIXFcyZ78NqO5uOJzfA/tO_dE94jOe8.jpg?size=1200x1600&amp;quality=95&amp;sign=1117da3aaa282ebfc8e50f25ef68731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47" y="2859582"/>
            <a:ext cx="2818459" cy="375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10.userapi.com/impg/IyvEmVNqJcBqEZl7chm_sAjzFl6R8oXetDRhKw/M5XZbi07FkA.jpg?size=1200x1600&amp;quality=95&amp;sign=60a47ead97c32f29d2635130552b6f7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99" y="2848713"/>
            <a:ext cx="2822402" cy="3763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58.userapi.com/impg/dkOICw0FVOnJRaOSAT6ENGlVwzQxt1YSANGQEg/eRrdLetyd_k.jpg?size=1200x1600&amp;quality=95&amp;sign=68257ae87ab5b6da43483a69da32bd0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42" y="2840913"/>
            <a:ext cx="2830422" cy="3773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778" y="334184"/>
            <a:ext cx="9404723" cy="1400530"/>
          </a:xfrm>
        </p:spPr>
        <p:txBody>
          <a:bodyPr/>
          <a:lstStyle/>
          <a:p>
            <a:r>
              <a:rPr lang="ru-RU" sz="2800" dirty="0" smtClean="0"/>
              <a:t>Муниципальное бюджетное учреждение «Печорская </a:t>
            </a:r>
            <a:r>
              <a:rPr lang="ru-RU" sz="2800" dirty="0" err="1" smtClean="0"/>
              <a:t>межпоселенческая</a:t>
            </a:r>
            <a:r>
              <a:rPr lang="ru-RU" sz="2800" dirty="0" smtClean="0"/>
              <a:t> централизованная библиотечная система»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2" y="1718733"/>
            <a:ext cx="3650750" cy="501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0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711" y="308784"/>
            <a:ext cx="9404723" cy="1400530"/>
          </a:xfrm>
        </p:spPr>
        <p:txBody>
          <a:bodyPr/>
          <a:lstStyle/>
          <a:p>
            <a:r>
              <a:rPr lang="ru-RU" sz="2800" dirty="0" smtClean="0"/>
              <a:t>Муниципальное бюджетное учреждение «Печорский историко-краеведческий музей»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2" y="1269637"/>
            <a:ext cx="3924755" cy="548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9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577" y="80185"/>
            <a:ext cx="9404723" cy="1400530"/>
          </a:xfrm>
        </p:spPr>
        <p:txBody>
          <a:bodyPr/>
          <a:lstStyle/>
          <a:p>
            <a:r>
              <a:rPr lang="ru-RU" sz="3200" dirty="0" smtClean="0"/>
              <a:t>Администрация муниципального района «Печора»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45" y="1210599"/>
            <a:ext cx="3866156" cy="546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9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235" y="1941049"/>
            <a:ext cx="9655480" cy="3127061"/>
          </a:xfrm>
        </p:spPr>
        <p:txBody>
          <a:bodyPr/>
          <a:lstStyle/>
          <a:p>
            <a:r>
              <a:rPr lang="ru-RU" sz="2800" dirty="0"/>
              <a:t>Школьный музей помогает воспитывать в учащихся исследовательскую активность, развивать творческое мышление, прививать навыки самостоятельного приобретения знаний, формировать и развивать личность школьника, обладающего качествами гражданина-патриота Родины, учит выполнять гражданские обязанности.</a:t>
            </a:r>
          </a:p>
        </p:txBody>
      </p:sp>
    </p:spTree>
    <p:extLst>
      <p:ext uri="{BB962C8B-B14F-4D97-AF65-F5344CB8AC3E}">
        <p14:creationId xmlns:p14="http://schemas.microsoft.com/office/powerpoint/2010/main" val="9239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36" y="128868"/>
            <a:ext cx="9774239" cy="1128432"/>
          </a:xfrm>
        </p:spPr>
        <p:txBody>
          <a:bodyPr/>
          <a:lstStyle/>
          <a:p>
            <a:r>
              <a:rPr lang="ru-RU" dirty="0" smtClean="0"/>
              <a:t>Наши достижения за последние 5 лет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347996"/>
              </p:ext>
            </p:extLst>
          </p:nvPr>
        </p:nvGraphicFramePr>
        <p:xfrm>
          <a:off x="1658567" y="1604884"/>
          <a:ext cx="8876082" cy="4940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248"/>
                <a:gridCol w="3279900"/>
                <a:gridCol w="1529513"/>
                <a:gridCol w="2738059"/>
                <a:gridCol w="820362"/>
              </a:tblGrid>
              <a:tr h="32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мероприятия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Участник, тема работы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Итог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Муниципальный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Сенько Анастасия Сергеевна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652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Краеведческий час «Родом из СССР», посвященный 95-летию образования СССР и 100-летию Великой Октябрьской революции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Группа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участие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Городской </a:t>
                      </a:r>
                      <a:r>
                        <a:rPr lang="ru-RU" sz="1100" dirty="0" err="1">
                          <a:effectLst/>
                        </a:rPr>
                        <a:t>квест</a:t>
                      </a:r>
                      <a:r>
                        <a:rPr lang="ru-RU" sz="1100" dirty="0">
                          <a:effectLst/>
                        </a:rPr>
                        <a:t> «Становление медицины в Печоре»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497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Конкурс видеороликов «Печора-душа Республики»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Носова Ирина, Елсукова Елизавета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Соболева Анастасия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Ременюк Михаил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Кириченко Анна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Гордеева Алиса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Конференция учащихся 5-11 классов «Первые шаги в науку»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Соболева Анастасия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Интеллектуальная игра «Знатоки родного города»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Команда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  <a:tr h="34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Веб-квест «Виртуальные прогулки по Печоре. Герои нашего города»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Команда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 </a:t>
                      </a:r>
                      <a:r>
                        <a:rPr lang="ru-RU" sz="1100" dirty="0">
                          <a:effectLst/>
                        </a:rPr>
                        <a:t>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43" marR="297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8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95" y="143460"/>
            <a:ext cx="9404723" cy="1400530"/>
          </a:xfrm>
        </p:spPr>
        <p:txBody>
          <a:bodyPr/>
          <a:lstStyle/>
          <a:p>
            <a:r>
              <a:rPr lang="ru-RU" dirty="0"/>
              <a:t>Наши достижения за последние 5 лет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495433"/>
              </p:ext>
            </p:extLst>
          </p:nvPr>
        </p:nvGraphicFramePr>
        <p:xfrm>
          <a:off x="1726277" y="1429993"/>
          <a:ext cx="8789998" cy="5275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773"/>
                <a:gridCol w="3720325"/>
                <a:gridCol w="1386371"/>
                <a:gridCol w="1941996"/>
                <a:gridCol w="1162533"/>
              </a:tblGrid>
              <a:tr h="587066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VII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 межрегиональная конференция «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effectLst/>
                        </a:rPr>
                        <a:t>Спиридоновские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 чтения», посвященная 100-летию образования Республики Коми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>
                    <a:solidFill>
                      <a:srgbClr val="F2E7E7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Республиканский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Турченко Кристина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участие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>
                    <a:solidFill>
                      <a:srgbClr val="F2E7E7"/>
                    </a:solidFill>
                  </a:tcPr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</a:t>
                      </a:r>
                      <a:r>
                        <a:rPr lang="ru-RU" sz="1100">
                          <a:effectLst/>
                        </a:rPr>
                        <a:t> межрегиональная конференция «Спиридоновские чтения», посвященная 100-летию образования Республики Коми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Соболева Анастасия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</a:t>
                      </a:r>
                      <a:r>
                        <a:rPr lang="ru-RU" sz="1100">
                          <a:effectLst/>
                        </a:rPr>
                        <a:t> межрегиональная конференция «Спиридоновские чтения», посвященная 100-летию образования Республики Коми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Носова Ирина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VII</a:t>
                      </a:r>
                      <a:r>
                        <a:rPr lang="ru-RU" sz="1100" dirty="0">
                          <a:effectLst/>
                        </a:rPr>
                        <a:t> межрегиональная конференция «</a:t>
                      </a:r>
                      <a:r>
                        <a:rPr lang="ru-RU" sz="1100" dirty="0" err="1">
                          <a:effectLst/>
                        </a:rPr>
                        <a:t>Спиридоновские</a:t>
                      </a:r>
                      <a:r>
                        <a:rPr lang="ru-RU" sz="1100" dirty="0">
                          <a:effectLst/>
                        </a:rPr>
                        <a:t> чтения», посвященная 100-летию образования Республики Коми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Елсукова Елизавета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437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XXIII</a:t>
                      </a:r>
                      <a:r>
                        <a:rPr lang="ru-RU" sz="1100">
                          <a:effectLst/>
                        </a:rPr>
                        <a:t> Республиканская конференция участников туристско-краеведческого движения «Отечество-земля Коми»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Соболева Анастасия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XXIII</a:t>
                      </a:r>
                      <a:r>
                        <a:rPr lang="ru-RU" sz="1100">
                          <a:effectLst/>
                        </a:rPr>
                        <a:t> Республиканская конференция участников туристско-краеведческого движения «Отечество-земля Коми»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благодарность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Республиканский конкурс видеорассказов «Дети рассказывают о войне», посвященный 75-летию Победы в Великой Отечественной войне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Голюк Полина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Республиканский конкурс видеорассказов «Дети рассказывают о войне», посвященный 75-летию Победы в Великой Отечественной войне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Медведева Софья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 </a:t>
                      </a: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  <a:tr h="58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Республиканский конкурс видеорассказов «Дети рассказывают о войне», посвященный 75-летию Победы в Великой Отечественной войне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благодарность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04" marR="3040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7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60888"/>
            <a:ext cx="9404723" cy="1400530"/>
          </a:xfrm>
        </p:spPr>
        <p:txBody>
          <a:bodyPr/>
          <a:lstStyle/>
          <a:p>
            <a:r>
              <a:rPr lang="ru-RU" dirty="0"/>
              <a:t>Наши достижения за последние 5 лет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96958"/>
              </p:ext>
            </p:extLst>
          </p:nvPr>
        </p:nvGraphicFramePr>
        <p:xfrm>
          <a:off x="1097602" y="1556747"/>
          <a:ext cx="10126494" cy="5142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024"/>
                <a:gridCol w="3867731"/>
                <a:gridCol w="1270594"/>
                <a:gridCol w="1911957"/>
                <a:gridCol w="2541188"/>
              </a:tblGrid>
              <a:tr h="385046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Всероссийский творческий конкурс «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effectLst/>
                        </a:rPr>
                        <a:t>Талантоха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 – 84»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>
                    <a:solidFill>
                      <a:srgbClr val="F2E7E7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Всероссийский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bg1"/>
                          </a:solidFill>
                          <a:effectLst/>
                        </a:rPr>
                        <a:t>Кирса Ольга Михайловна</a:t>
                      </a:r>
                      <a:endParaRPr lang="ru-RU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За подготовку победителя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Логиновой Натальи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>
                    <a:solidFill>
                      <a:srgbClr val="F2E7E7"/>
                    </a:solidFill>
                  </a:tcPr>
                </a:tc>
              </a:tr>
              <a:tr h="713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Всероссийский конкурс исторических исследовательских работ старшеклассников «Человек в истории. Россия – ХХ век»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Сертификат как научному руководителю участника конкурса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552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Всероссийский конкурс «Педагогическая копилка» г. Кемерово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Презентация «Конституция РФ»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Диплом </a:t>
                      </a: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 степени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851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VIII</a:t>
                      </a:r>
                      <a:r>
                        <a:rPr lang="ru-RU" sz="1100">
                          <a:effectLst/>
                        </a:rPr>
                        <a:t> всероссийский конкурс научно-практических и исследовательских работ обучающихся «Лестница наук» г. Электрогорск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Диплом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 достойный уровень в подготовке призёра Логиновой Натальи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878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VIII</a:t>
                      </a:r>
                      <a:r>
                        <a:rPr lang="ru-RU" sz="1100">
                          <a:effectLst/>
                        </a:rPr>
                        <a:t> всероссийский конкурс научно-практических и исследовательских работ обучающихся «Лестница наук» г. Электрогорск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Диплом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 достойный уровень в подготовке призёра Соболевой Анастасии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552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VIII</a:t>
                      </a:r>
                      <a:r>
                        <a:rPr lang="ru-RU" sz="1100">
                          <a:effectLst/>
                        </a:rPr>
                        <a:t> всероссийский конкурс научно-практических и исследовательских работ обучающихся «Лестница наук» г. Электрогорск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Кирса Ольга Михайловна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Благодарственное письмо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552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VIII</a:t>
                      </a:r>
                      <a:r>
                        <a:rPr lang="ru-RU" sz="1100">
                          <a:effectLst/>
                        </a:rPr>
                        <a:t> всероссийский конкурс научно-практических и исследовательских работ обучающихся «Лестница наук» г. Электрогорск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Логинова Наталья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Призёр</a:t>
                      </a:r>
                      <a:r>
                        <a:rPr lang="en-US" sz="1100">
                          <a:effectLst/>
                        </a:rPr>
                        <a:t> I </a:t>
                      </a:r>
                      <a:r>
                        <a:rPr lang="ru-RU" sz="1100">
                          <a:effectLst/>
                        </a:rPr>
                        <a:t>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  <a:tr h="552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VIII</a:t>
                      </a:r>
                      <a:r>
                        <a:rPr lang="ru-RU" sz="1100">
                          <a:effectLst/>
                        </a:rPr>
                        <a:t> всероссийский конкурс научно-практических и исследовательских работ обучающихся «Лестница наук» г. Электрогорск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Соболева Анастасия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Призёр</a:t>
                      </a:r>
                      <a:r>
                        <a:rPr lang="en-US" sz="1100" dirty="0">
                          <a:effectLst/>
                        </a:rPr>
                        <a:t> I </a:t>
                      </a:r>
                      <a:r>
                        <a:rPr lang="ru-RU" sz="1100" dirty="0">
                          <a:effectLst/>
                        </a:rPr>
                        <a:t>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71" marR="93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7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044" y="452717"/>
            <a:ext cx="9404723" cy="1400530"/>
          </a:xfrm>
        </p:spPr>
        <p:txBody>
          <a:bodyPr rtlCol="0"/>
          <a:lstStyle/>
          <a:p>
            <a:pPr rtl="0"/>
            <a:r>
              <a:rPr lang="ru-RU" dirty="0" smtClean="0"/>
              <a:t>Цель музейной деятельности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59380" y="2095252"/>
            <a:ext cx="10843155" cy="4195481"/>
          </a:xfrm>
        </p:spPr>
        <p:txBody>
          <a:bodyPr rtlCol="0">
            <a:normAutofit/>
          </a:bodyPr>
          <a:lstStyle/>
          <a:p>
            <a:r>
              <a:rPr lang="ru-RU" sz="2400" dirty="0"/>
              <a:t>формирование интереса к отечественной культуре и уважительного отношения к нравственным ценностям прошлых поколений.</a:t>
            </a:r>
          </a:p>
        </p:txBody>
      </p:sp>
      <p:pic>
        <p:nvPicPr>
          <p:cNvPr id="2050" name="Picture 2" descr="Школьный музей — МБОУ &quot;СОШ №3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24500" r="75750">
                        <a14:foregroundMark x1="30750" y1="19500" x2="250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-52" r="24931"/>
          <a:stretch/>
        </p:blipFill>
        <p:spPr bwMode="auto">
          <a:xfrm>
            <a:off x="4241800" y="3378200"/>
            <a:ext cx="3242733" cy="31030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7467" y="5511799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Школьный музей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749" y="258165"/>
            <a:ext cx="9404723" cy="1400530"/>
          </a:xfrm>
        </p:spPr>
        <p:txBody>
          <a:bodyPr/>
          <a:lstStyle/>
          <a:p>
            <a:r>
              <a:rPr lang="ru-RU" dirty="0"/>
              <a:t>Наши достижения за последние 5 лет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558457"/>
              </p:ext>
            </p:extLst>
          </p:nvPr>
        </p:nvGraphicFramePr>
        <p:xfrm>
          <a:off x="701723" y="1932002"/>
          <a:ext cx="10918778" cy="4328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7841"/>
                <a:gridCol w="4512473"/>
                <a:gridCol w="1127413"/>
                <a:gridCol w="2133600"/>
                <a:gridCol w="2457451"/>
              </a:tblGrid>
              <a:tr h="81729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2022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Региональный этап Всероссийской олимпиады школьников по обществознанию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 rowSpan="5">
                  <a:txBody>
                    <a:bodyPr/>
                    <a:lstStyle/>
                    <a:p>
                      <a:endParaRPr lang="ru-RU" sz="110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Кирса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Ольга Михайловна 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Благодарность за подготовку призера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</a:tr>
              <a:tr h="5123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Региональный этап Всероссийской олимпиады школьников по обществознанию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Зайцева Арина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Призёр 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</a:tr>
              <a:tr h="810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Республиканский центр детей и молодежи.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</a:rPr>
                        <a:t>Кирса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Ольга Михайловна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Грамота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За значительный вклад в развитие системы детского отдыха, туризма и краеведения в Республике Коми.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</a:tr>
              <a:tr h="86715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Диктант Победы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Кирса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Ольга Михайловна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участника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</a:tr>
              <a:tr h="116731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научный журнал «Молодой ученый»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Кирса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Ольга Михайловна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«Международный опыт в противодействии идеологии терроризма»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Свидетельство о публикации научной статьи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21" marR="204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9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2656" y="2913815"/>
            <a:ext cx="6717727" cy="140053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8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музея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979" y="1654985"/>
            <a:ext cx="9598554" cy="4864348"/>
          </a:xfrm>
        </p:spPr>
        <p:txBody>
          <a:bodyPr>
            <a:normAutofit/>
          </a:bodyPr>
          <a:lstStyle/>
          <a:p>
            <a:r>
              <a:rPr lang="ru-RU" sz="1800" dirty="0"/>
              <a:t>Формирование эффективной работы по патриотическому </a:t>
            </a:r>
            <a:r>
              <a:rPr lang="ru-RU" sz="1800" dirty="0" smtClean="0"/>
              <a:t>воспитанию</a:t>
            </a:r>
            <a:r>
              <a:rPr lang="ru-RU" sz="1800" dirty="0"/>
              <a:t>;</a:t>
            </a:r>
            <a:endParaRPr lang="ru-RU" sz="1800" dirty="0" smtClean="0"/>
          </a:p>
          <a:p>
            <a:r>
              <a:rPr lang="ru-RU" sz="1800" dirty="0" smtClean="0"/>
              <a:t>Формирование</a:t>
            </a:r>
            <a:r>
              <a:rPr lang="en-US" sz="1800" dirty="0" smtClean="0"/>
              <a:t> </a:t>
            </a:r>
            <a:r>
              <a:rPr lang="ru-RU" sz="1800" dirty="0" smtClean="0"/>
              <a:t>у </a:t>
            </a:r>
            <a:r>
              <a:rPr lang="ru-RU" sz="1800" dirty="0"/>
              <a:t>учащихся социально-ориентированных норм поведения, культуры межнационального общения</a:t>
            </a:r>
            <a:r>
              <a:rPr lang="ru-RU" sz="1800" dirty="0" smtClean="0"/>
              <a:t>;</a:t>
            </a:r>
          </a:p>
          <a:p>
            <a:r>
              <a:rPr lang="ru-RU" sz="1800" dirty="0"/>
              <a:t>Утверждение в сознании и чувствах воспитанников патриотических ценностей, взглядов и убеждений, воспитание уважения к культурному и историческому </a:t>
            </a:r>
            <a:r>
              <a:rPr lang="ru-RU" sz="1800" dirty="0" smtClean="0"/>
              <a:t>прошлому </a:t>
            </a:r>
            <a:r>
              <a:rPr lang="ru-RU" sz="1800" dirty="0"/>
              <a:t>России, к традициям родного края</a:t>
            </a:r>
            <a:r>
              <a:rPr lang="ru-RU" sz="1800" dirty="0" smtClean="0"/>
              <a:t>;</a:t>
            </a:r>
            <a:endParaRPr lang="en-US" sz="1800" dirty="0" smtClean="0"/>
          </a:p>
          <a:p>
            <a:r>
              <a:rPr lang="ru-RU" sz="1800" dirty="0"/>
              <a:t>Привлечение учащихся к работе по возрождению и сохранению культурных и духовно-нравственных ценностей родного края;</a:t>
            </a:r>
          </a:p>
          <a:p>
            <a:r>
              <a:rPr lang="ru-RU" sz="1800" dirty="0" smtClean="0"/>
              <a:t>Проведение </a:t>
            </a:r>
            <a:r>
              <a:rPr lang="ru-RU" sz="1800" dirty="0"/>
              <a:t>обоснованной организаторской деятельности по созданию условий для гражданско-патриотического воспитания школьников;</a:t>
            </a:r>
          </a:p>
          <a:p>
            <a:r>
              <a:rPr lang="ru-RU" sz="1800" dirty="0"/>
              <a:t>Передача жизненного опыта от поколения к поколению;</a:t>
            </a:r>
          </a:p>
          <a:p>
            <a:r>
              <a:rPr lang="ru-RU" sz="1800" dirty="0"/>
              <a:t>Активизация творческого потенциала воспитанников, родителей, педагогов.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39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Особенно актуальной сегодня становится проблема памяти поколений и сохранения традиций. Патриотическое воспитание подрастающего поколения является одним из приоритетных направлений политики государства.</a:t>
            </a:r>
          </a:p>
        </p:txBody>
      </p:sp>
      <p:pic>
        <p:nvPicPr>
          <p:cNvPr id="1026" name="Picture 2" descr="http://uokovdor.ru/images_2/patri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41" y="3686074"/>
            <a:ext cx="4518025" cy="2825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7183" y="864103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Кирса</a:t>
            </a:r>
            <a:r>
              <a:rPr lang="ru-RU" dirty="0"/>
              <a:t> </a:t>
            </a:r>
            <a:r>
              <a:rPr lang="ru-RU" dirty="0" smtClean="0"/>
              <a:t>Ольга Михайловна - </a:t>
            </a:r>
            <a:r>
              <a:rPr lang="ru-RU" dirty="0"/>
              <a:t>стаж 33 года, учитель истории и обществознания</a:t>
            </a:r>
            <a:r>
              <a:rPr lang="ru-RU" dirty="0" smtClean="0"/>
              <a:t>, занимается </a:t>
            </a:r>
            <a:r>
              <a:rPr lang="ru-RU" dirty="0"/>
              <a:t>исследовательской деятельностью 25 лет. 15 лет была руководителем патриотического клуба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6" name="Picture 2" descr="flmXYDaaSn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34" y="2221739"/>
            <a:ext cx="3093577" cy="4124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507" y="1434017"/>
            <a:ext cx="9964846" cy="3750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МОУ «СОШ № 10» является бюджетным учреждением</a:t>
            </a:r>
            <a:r>
              <a:rPr lang="ru-RU" dirty="0" smtClean="0"/>
              <a:t>. Школа работает </a:t>
            </a:r>
            <a:r>
              <a:rPr lang="ru-RU" dirty="0"/>
              <a:t>с 1985 года. За это время </a:t>
            </a:r>
            <a:r>
              <a:rPr lang="ru-RU" dirty="0" smtClean="0"/>
              <a:t>на её </a:t>
            </a:r>
            <a:r>
              <a:rPr lang="ru-RU" dirty="0"/>
              <a:t>счету </a:t>
            </a:r>
            <a:r>
              <a:rPr lang="ru-RU" dirty="0" smtClean="0"/>
              <a:t>более </a:t>
            </a:r>
            <a:r>
              <a:rPr lang="ru-RU" dirty="0"/>
              <a:t>25 выпусков. В школе есть все условия для полноценного развития учащихся: </a:t>
            </a:r>
            <a:endParaRPr lang="ru-RU" dirty="0" smtClean="0"/>
          </a:p>
          <a:p>
            <a:r>
              <a:rPr lang="ru-RU" dirty="0" smtClean="0"/>
              <a:t>«Точка роста» </a:t>
            </a:r>
            <a:r>
              <a:rPr lang="ru-RU" dirty="0"/>
              <a:t>естественно-научной </a:t>
            </a:r>
            <a:r>
              <a:rPr lang="ru-RU" dirty="0" smtClean="0"/>
              <a:t>направленности;</a:t>
            </a:r>
          </a:p>
          <a:p>
            <a:r>
              <a:rPr lang="ru-RU" dirty="0" smtClean="0"/>
              <a:t>Волонтерский </a:t>
            </a:r>
            <a:r>
              <a:rPr lang="ru-RU" dirty="0"/>
              <a:t>клуб «Волонтеры Победы</a:t>
            </a:r>
            <a:r>
              <a:rPr lang="ru-RU" dirty="0" smtClean="0"/>
              <a:t>»; </a:t>
            </a:r>
          </a:p>
          <a:p>
            <a:r>
              <a:rPr lang="ru-RU" dirty="0" smtClean="0"/>
              <a:t>Юнармейский </a:t>
            </a:r>
            <a:r>
              <a:rPr lang="ru-RU" dirty="0"/>
              <a:t>отряд «Наследники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В </a:t>
            </a:r>
            <a:r>
              <a:rPr lang="ru-RU" dirty="0"/>
              <a:t>школе реализуются различные спортивные секции, развивающие элективные </a:t>
            </a:r>
            <a:r>
              <a:rPr lang="ru-RU" dirty="0" smtClean="0"/>
              <a:t>курсы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Оснащенный </a:t>
            </a:r>
            <a:r>
              <a:rPr lang="ru-RU" dirty="0"/>
              <a:t>спортивных </a:t>
            </a:r>
            <a:r>
              <a:rPr lang="ru-RU" dirty="0" smtClean="0"/>
              <a:t>зал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2 оснащённых </a:t>
            </a:r>
            <a:r>
              <a:rPr lang="ru-RU" dirty="0"/>
              <a:t>компьютерных </a:t>
            </a:r>
            <a:r>
              <a:rPr lang="ru-RU" dirty="0" smtClean="0"/>
              <a:t>класса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Плавательный </a:t>
            </a:r>
            <a:r>
              <a:rPr lang="ru-RU" dirty="0"/>
              <a:t>бассейн на две </a:t>
            </a:r>
            <a:r>
              <a:rPr lang="ru-RU" dirty="0" smtClean="0"/>
              <a:t>чаши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Школьная </a:t>
            </a:r>
            <a:r>
              <a:rPr lang="ru-RU" dirty="0"/>
              <a:t>библиотека с читальным залом и многое другое.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2655" y="335643"/>
            <a:ext cx="6981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 smtClean="0"/>
              <a:t>О школе</a:t>
            </a:r>
            <a:endParaRPr lang="ru-RU" sz="4200" dirty="0"/>
          </a:p>
        </p:txBody>
      </p:sp>
      <p:pic>
        <p:nvPicPr>
          <p:cNvPr id="8194" name="Picture 2" descr="eMk3O6h4a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3608173"/>
            <a:ext cx="3790758" cy="2843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469" y="543252"/>
            <a:ext cx="9404723" cy="1400530"/>
          </a:xfrm>
        </p:spPr>
        <p:txBody>
          <a:bodyPr/>
          <a:lstStyle/>
          <a:p>
            <a:r>
              <a:rPr lang="ru-RU" dirty="0" smtClean="0"/>
              <a:t>О школе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024" y="1575303"/>
            <a:ext cx="9740908" cy="4624530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/>
              <a:t>С 2005 года МОУ «СОШ №10» осуществляет профильное обучение в 10-11-х классах гуманитарной, естественно-научной и технологической направленности.</a:t>
            </a:r>
          </a:p>
          <a:p>
            <a:r>
              <a:rPr lang="ru-RU" sz="2200" dirty="0" err="1"/>
              <a:t>Предпрофильное</a:t>
            </a:r>
            <a:r>
              <a:rPr lang="ru-RU" sz="2200" dirty="0"/>
              <a:t> обучение реализуется школой в рамках образовательной программы для формирования индивидуальной траектории развития и удовлетворения познавательных интересов школьников. В школе с 2022 года функционирует группа </a:t>
            </a:r>
            <a:r>
              <a:rPr lang="ru-RU" sz="2200" dirty="0" err="1"/>
              <a:t>допрофессиональной</a:t>
            </a:r>
            <a:r>
              <a:rPr lang="ru-RU" sz="2200" dirty="0"/>
              <a:t> педагогической подготовки – педагогический класс.</a:t>
            </a:r>
          </a:p>
          <a:p>
            <a:r>
              <a:rPr lang="ru-RU" sz="2200" dirty="0"/>
              <a:t>В школе созданы все условия для развития школьников как полноценного разностороннего члена общества, как личность со сформировавшейся гражданской позицией.  </a:t>
            </a:r>
          </a:p>
          <a:p>
            <a:r>
              <a:rPr lang="ru-RU" sz="2200" dirty="0"/>
              <a:t>С целью активизации образовательно-воспитательных технологий, соединяющих в себе всё конструктивное, что наработано и в системе образования, и в социально-культурной деятельности, для дальнейшего обогащения духовных интересов и потребностей учащихся, включения их в процесс усвоения и воспроизводства духовных и материальных </a:t>
            </a:r>
            <a:r>
              <a:rPr lang="ru-RU" sz="2200" dirty="0" smtClean="0"/>
              <a:t>ценностей, </a:t>
            </a:r>
            <a:r>
              <a:rPr lang="ru-RU" sz="2200" dirty="0"/>
              <a:t>в школе планируется создать </a:t>
            </a:r>
            <a:r>
              <a:rPr lang="ru-RU" sz="2200" dirty="0" smtClean="0"/>
              <a:t>школьный музей</a:t>
            </a:r>
            <a:r>
              <a:rPr lang="ru-RU" sz="2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7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Казани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061" y="1684756"/>
            <a:ext cx="8946541" cy="41954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 руководством классного руководителя, ученики посещают исторические и памятные места</a:t>
            </a:r>
            <a:endParaRPr lang="ru-RU" sz="2800" dirty="0"/>
          </a:p>
        </p:txBody>
      </p:sp>
      <p:pic>
        <p:nvPicPr>
          <p:cNvPr id="9220" name="Picture 4" descr="Vd04H5gi7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37" y="3228414"/>
            <a:ext cx="4853747" cy="273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HuporV0h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233454"/>
            <a:ext cx="4834973" cy="2719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библиотеками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617" y="1878292"/>
            <a:ext cx="10269538" cy="41954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Дети участвуют </a:t>
            </a:r>
            <a:r>
              <a:rPr lang="ru-RU" sz="2800" dirty="0"/>
              <a:t>в конкурсах стихов, патриотических </a:t>
            </a:r>
            <a:r>
              <a:rPr lang="ru-RU" sz="2800" dirty="0" smtClean="0"/>
              <a:t>песен и занимают </a:t>
            </a:r>
            <a:r>
              <a:rPr lang="ru-RU" sz="2800" dirty="0"/>
              <a:t>призовые места</a:t>
            </a:r>
          </a:p>
        </p:txBody>
      </p:sp>
      <p:pic>
        <p:nvPicPr>
          <p:cNvPr id="10242" name="Picture 2" descr="D7qShQJ-8K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22" y="2859082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изнес-стратегия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6737858_TF03417222" id="{2F6A9185-C8C3-42AD-A8A2-65C4E7A1968D}" vid="{64545C99-B4E0-434F-B16C-BCA01A0FE56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 (зеленый ион, широкоэкранный формат)</Template>
  <TotalTime>279</TotalTime>
  <Words>1095</Words>
  <Application>Microsoft Office PowerPoint</Application>
  <PresentationFormat>Широкоэкранный</PresentationFormat>
  <Paragraphs>172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Бизнес-стратегия</vt:lpstr>
      <vt:lpstr>Школьный музей «Без прошлого – нет будущего»</vt:lpstr>
      <vt:lpstr>Цель музейной деятельности</vt:lpstr>
      <vt:lpstr>Задачи музея</vt:lpstr>
      <vt:lpstr>Актуальность</vt:lpstr>
      <vt:lpstr>Презентация PowerPoint</vt:lpstr>
      <vt:lpstr>Презентация PowerPoint</vt:lpstr>
      <vt:lpstr>О школе</vt:lpstr>
      <vt:lpstr>В Казани</vt:lpstr>
      <vt:lpstr>Сотрудничество с библиотеками города</vt:lpstr>
      <vt:lpstr>Исследовательские конференции</vt:lpstr>
      <vt:lpstr>В школе проводятся тематические «Недели истории" , организуются выставки</vt:lpstr>
      <vt:lpstr>Школа систематически сотрудничает с краеведческим музеем и библиотеками города, что подтверждается гарантийными письмами</vt:lpstr>
      <vt:lpstr>Муниципальное бюджетное учреждение «Печорская межпоселенческая централизованная библиотечная система»</vt:lpstr>
      <vt:lpstr>Муниципальное бюджетное учреждение «Печорский историко-краеведческий музей»</vt:lpstr>
      <vt:lpstr>Администрация муниципального района «Печора»</vt:lpstr>
      <vt:lpstr>Школьный музей помогает воспитывать в учащихся исследовательскую активность, развивать творческое мышление, прививать навыки самостоятельного приобретения знаний, формировать и развивать личность школьника, обладающего качествами гражданина-патриота Родины, учит выполнять гражданские обязанности.</vt:lpstr>
      <vt:lpstr>Наши достижения за последние 5 лет</vt:lpstr>
      <vt:lpstr>Наши достижения за последние 5 лет</vt:lpstr>
      <vt:lpstr>Наши достижения за последние 5 лет</vt:lpstr>
      <vt:lpstr>Наши достижения за последние 5 лет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«Интерактивный музей «Без прошлого – нет будущего»»</dc:title>
  <dc:creator>Учетная запись Майкрософт</dc:creator>
  <cp:lastModifiedBy>student</cp:lastModifiedBy>
  <cp:revision>35</cp:revision>
  <cp:lastPrinted>2012-08-15T21:38:02Z</cp:lastPrinted>
  <dcterms:created xsi:type="dcterms:W3CDTF">2023-05-01T08:01:33Z</dcterms:created>
  <dcterms:modified xsi:type="dcterms:W3CDTF">2023-05-04T06:09:45Z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