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A6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2A57F-8C07-4EAE-976E-B1C0BE6AC102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CC4F8-E971-4343-AD42-A3871501F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243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2A57F-8C07-4EAE-976E-B1C0BE6AC102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CC4F8-E971-4343-AD42-A3871501F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754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2A57F-8C07-4EAE-976E-B1C0BE6AC102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CC4F8-E971-4343-AD42-A3871501F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18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2A57F-8C07-4EAE-976E-B1C0BE6AC102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CC4F8-E971-4343-AD42-A3871501F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38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2A57F-8C07-4EAE-976E-B1C0BE6AC102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CC4F8-E971-4343-AD42-A3871501F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06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2A57F-8C07-4EAE-976E-B1C0BE6AC102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CC4F8-E971-4343-AD42-A3871501F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644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2A57F-8C07-4EAE-976E-B1C0BE6AC102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CC4F8-E971-4343-AD42-A3871501F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382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2A57F-8C07-4EAE-976E-B1C0BE6AC102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CC4F8-E971-4343-AD42-A3871501F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497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2A57F-8C07-4EAE-976E-B1C0BE6AC102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CC4F8-E971-4343-AD42-A3871501F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609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2A57F-8C07-4EAE-976E-B1C0BE6AC102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CC4F8-E971-4343-AD42-A3871501F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854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2A57F-8C07-4EAE-976E-B1C0BE6AC102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CC4F8-E971-4343-AD42-A3871501F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144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2A57F-8C07-4EAE-976E-B1C0BE6AC102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CC4F8-E971-4343-AD42-A3871501FE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748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3" name="Ромб 2"/>
            <p:cNvSpPr/>
            <p:nvPr/>
          </p:nvSpPr>
          <p:spPr>
            <a:xfrm>
              <a:off x="11356848" y="5971032"/>
              <a:ext cx="758952" cy="768096"/>
            </a:xfrm>
            <a:prstGeom prst="diamond">
              <a:avLst/>
            </a:prstGeom>
            <a:solidFill>
              <a:srgbClr val="ABA655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8607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3" name="Ромб 2"/>
            <p:cNvSpPr/>
            <p:nvPr/>
          </p:nvSpPr>
          <p:spPr>
            <a:xfrm>
              <a:off x="11356848" y="5971032"/>
              <a:ext cx="758952" cy="768096"/>
            </a:xfrm>
            <a:prstGeom prst="diamond">
              <a:avLst/>
            </a:prstGeom>
            <a:solidFill>
              <a:srgbClr val="ABA655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488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3" name="Ромб 2"/>
            <p:cNvSpPr/>
            <p:nvPr/>
          </p:nvSpPr>
          <p:spPr>
            <a:xfrm>
              <a:off x="11356848" y="5971032"/>
              <a:ext cx="758952" cy="768096"/>
            </a:xfrm>
            <a:prstGeom prst="diamond">
              <a:avLst/>
            </a:prstGeom>
            <a:solidFill>
              <a:srgbClr val="ABA655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6907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pic>
            <p:nvPicPr>
              <p:cNvPr id="2" name="Рисунок 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  <p:sp>
            <p:nvSpPr>
              <p:cNvPr id="3" name="Ромб 2"/>
              <p:cNvSpPr/>
              <p:nvPr/>
            </p:nvSpPr>
            <p:spPr>
              <a:xfrm>
                <a:off x="11356848" y="5971032"/>
                <a:ext cx="758952" cy="768096"/>
              </a:xfrm>
              <a:prstGeom prst="diamond">
                <a:avLst/>
              </a:prstGeom>
              <a:solidFill>
                <a:srgbClr val="ABA655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/>
                  <a:t>4</a:t>
                </a:r>
              </a:p>
            </p:txBody>
          </p:sp>
        </p:grpSp>
        <p:sp>
          <p:nvSpPr>
            <p:cNvPr id="5" name="Прямоугольник 4"/>
            <p:cNvSpPr/>
            <p:nvPr/>
          </p:nvSpPr>
          <p:spPr>
            <a:xfrm>
              <a:off x="5888736" y="89116"/>
              <a:ext cx="405993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400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Сроки реализации: </a:t>
              </a:r>
            </a:p>
            <a:p>
              <a:pPr algn="r"/>
              <a:r>
                <a:rPr lang="ru-RU" sz="14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декабрь 2024 – июнь 2025 г.</a:t>
              </a:r>
              <a:endParaRPr lang="ru-RU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0570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3" name="Ромб 2"/>
            <p:cNvSpPr/>
            <p:nvPr/>
          </p:nvSpPr>
          <p:spPr>
            <a:xfrm>
              <a:off x="11356848" y="5971032"/>
              <a:ext cx="758952" cy="768096"/>
            </a:xfrm>
            <a:prstGeom prst="diamond">
              <a:avLst/>
            </a:prstGeom>
            <a:solidFill>
              <a:srgbClr val="ABA655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9231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3" name="Ромб 2"/>
            <p:cNvSpPr/>
            <p:nvPr/>
          </p:nvSpPr>
          <p:spPr>
            <a:xfrm>
              <a:off x="11356848" y="5971032"/>
              <a:ext cx="758952" cy="768096"/>
            </a:xfrm>
            <a:prstGeom prst="diamond">
              <a:avLst/>
            </a:prstGeom>
            <a:solidFill>
              <a:srgbClr val="ABA655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21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3" name="Ромб 2"/>
            <p:cNvSpPr/>
            <p:nvPr/>
          </p:nvSpPr>
          <p:spPr>
            <a:xfrm>
              <a:off x="11356848" y="5971032"/>
              <a:ext cx="758952" cy="768096"/>
            </a:xfrm>
            <a:prstGeom prst="diamond">
              <a:avLst/>
            </a:prstGeom>
            <a:solidFill>
              <a:srgbClr val="ABA655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5285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0093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17</Words>
  <Application>Microsoft Office PowerPoint</Application>
  <PresentationFormat>Широкоэкранный</PresentationFormat>
  <Paragraphs>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Admin</cp:lastModifiedBy>
  <cp:revision>3</cp:revision>
  <dcterms:created xsi:type="dcterms:W3CDTF">2025-05-14T19:11:52Z</dcterms:created>
  <dcterms:modified xsi:type="dcterms:W3CDTF">2025-05-20T11:52:22Z</dcterms:modified>
</cp:coreProperties>
</file>