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0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8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3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28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3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1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8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7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6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3CC87-1F77-49FD-8A6E-6D8B8752A8FE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B6D23-DA0E-46A1-BDCE-7CE1A281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1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2594" y="1651818"/>
            <a:ext cx="7944464" cy="262521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Bicubik" panose="02000503020000020004" pitchFamily="50" charset="0"/>
              </a:rPr>
              <a:t>АНО</a:t>
            </a:r>
            <a:br>
              <a:rPr lang="ru-RU" sz="3600" b="1" dirty="0" smtClean="0">
                <a:latin typeface="Bicubik" panose="02000503020000020004" pitchFamily="50" charset="0"/>
              </a:rPr>
            </a:br>
            <a:r>
              <a:rPr lang="ru-RU" sz="3600" b="1" dirty="0" smtClean="0">
                <a:latin typeface="Bicubik" panose="02000503020000020004" pitchFamily="50" charset="0"/>
              </a:rPr>
              <a:t>«Ресурсный центр поддержки добровольчества и гражданских инициатив </a:t>
            </a:r>
            <a:r>
              <a:rPr lang="ru-RU" sz="3600" b="1" dirty="0">
                <a:latin typeface="Bicubik" panose="02000503020000020004" pitchFamily="50" charset="0"/>
              </a:rPr>
              <a:t>О</a:t>
            </a:r>
            <a:r>
              <a:rPr lang="ru-RU" sz="3600" b="1" dirty="0" smtClean="0">
                <a:latin typeface="Bicubik" panose="02000503020000020004" pitchFamily="50" charset="0"/>
              </a:rPr>
              <a:t>рловской области»</a:t>
            </a:r>
            <a:endParaRPr lang="ru-RU" sz="3600" b="1" dirty="0">
              <a:latin typeface="Bicubik" panose="020005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9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19051" r="-928" b="41191"/>
          <a:stretch/>
        </p:blipFill>
        <p:spPr>
          <a:xfrm>
            <a:off x="838200" y="276635"/>
            <a:ext cx="10908891" cy="64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3" b="20573"/>
          <a:stretch/>
        </p:blipFill>
        <p:spPr>
          <a:xfrm>
            <a:off x="838200" y="224977"/>
            <a:ext cx="10884788" cy="66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314" y="216309"/>
            <a:ext cx="9558485" cy="19271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441074"/>
                </a:solidFill>
                <a:latin typeface="Bicubik" panose="02000503020000020004" pitchFamily="50" charset="0"/>
              </a:rPr>
              <a:t>НАШИ МЕРОПРИЯТИЯ</a:t>
            </a:r>
            <a:r>
              <a:rPr lang="ru-RU" dirty="0" smtClean="0">
                <a:latin typeface="Bicubik" panose="02000503020000020004" pitchFamily="50" charset="0"/>
              </a:rPr>
              <a:t/>
            </a:r>
            <a:br>
              <a:rPr lang="ru-RU" dirty="0" smtClean="0">
                <a:latin typeface="Bicubik" panose="02000503020000020004" pitchFamily="50" charset="0"/>
              </a:rPr>
            </a:br>
            <a:r>
              <a:rPr lang="ru-RU" dirty="0" smtClean="0">
                <a:latin typeface="Bicubik" panose="02000503020000020004" pitchFamily="50" charset="0"/>
              </a:rPr>
              <a:t/>
            </a:r>
            <a:br>
              <a:rPr lang="ru-RU" dirty="0" smtClean="0">
                <a:latin typeface="Bicubik" panose="02000503020000020004" pitchFamily="50" charset="0"/>
              </a:rPr>
            </a:br>
            <a:r>
              <a:rPr lang="ru-RU" sz="3100" dirty="0" smtClean="0">
                <a:latin typeface="Bicubik" panose="02000503020000020004" pitchFamily="50" charset="0"/>
              </a:rPr>
              <a:t>Выставка </a:t>
            </a:r>
            <a:r>
              <a:rPr lang="ru-RU" sz="3100" dirty="0" err="1" smtClean="0">
                <a:latin typeface="Bicubik" panose="02000503020000020004" pitchFamily="50" charset="0"/>
              </a:rPr>
              <a:t>фотоисторий</a:t>
            </a:r>
            <a:r>
              <a:rPr lang="ru-RU" sz="4000" dirty="0" smtClean="0">
                <a:latin typeface="Bicubik" panose="02000503020000020004" pitchFamily="50" charset="0"/>
              </a:rPr>
              <a:t/>
            </a:r>
            <a:br>
              <a:rPr lang="ru-RU" sz="4000" dirty="0" smtClean="0">
                <a:latin typeface="Bicubik" panose="02000503020000020004" pitchFamily="50" charset="0"/>
              </a:rPr>
            </a:br>
            <a:r>
              <a:rPr lang="ru-RU" sz="3300" dirty="0" smtClean="0">
                <a:latin typeface="Bicubik" panose="02000503020000020004" pitchFamily="50" charset="0"/>
              </a:rPr>
              <a:t>«В объективе добрых дел»</a:t>
            </a:r>
            <a:endParaRPr lang="ru-RU" sz="3300" dirty="0">
              <a:latin typeface="Bicubik" panose="0200050302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4" y="216309"/>
            <a:ext cx="1428281" cy="1448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4" y="2300746"/>
            <a:ext cx="4152370" cy="2772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80" y="2300747"/>
            <a:ext cx="4152370" cy="2772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97" y="3844075"/>
            <a:ext cx="4152370" cy="27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146" y="216309"/>
            <a:ext cx="9558485" cy="10812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icubik" panose="02000503020000020004" pitchFamily="50" charset="0"/>
              </a:rPr>
              <a:t/>
            </a:r>
            <a:br>
              <a:rPr lang="ru-RU" dirty="0" smtClean="0">
                <a:latin typeface="Bicubik" panose="02000503020000020004" pitchFamily="50" charset="0"/>
              </a:rPr>
            </a:br>
            <a:r>
              <a:rPr lang="ru-RU" dirty="0" smtClean="0">
                <a:latin typeface="Bicubik" panose="02000503020000020004" pitchFamily="50" charset="0"/>
              </a:rPr>
              <a:t/>
            </a:r>
            <a:br>
              <a:rPr lang="ru-RU" dirty="0" smtClean="0">
                <a:latin typeface="Bicubik" panose="02000503020000020004" pitchFamily="50" charset="0"/>
              </a:rPr>
            </a:br>
            <a:r>
              <a:rPr lang="ru-RU" sz="3100" dirty="0" smtClean="0">
                <a:latin typeface="Bicubik" panose="02000503020000020004" pitchFamily="50" charset="0"/>
              </a:rPr>
              <a:t>Гражданско-патриотические игры для трудных подростков</a:t>
            </a:r>
            <a:endParaRPr lang="ru-RU" sz="3300" dirty="0">
              <a:latin typeface="Bicubik" panose="0200050302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4" y="216309"/>
            <a:ext cx="1428281" cy="1448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4" y="2305498"/>
            <a:ext cx="4152370" cy="2762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80" y="2305499"/>
            <a:ext cx="4152370" cy="2762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97" y="3848827"/>
            <a:ext cx="4152370" cy="27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140" y="0"/>
            <a:ext cx="9558485" cy="10812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icubik" panose="02000503020000020004" pitchFamily="50" charset="0"/>
              </a:rPr>
              <a:t/>
            </a:r>
            <a:br>
              <a:rPr lang="ru-RU" dirty="0" smtClean="0">
                <a:latin typeface="Bicubik" panose="02000503020000020004" pitchFamily="50" charset="0"/>
              </a:rPr>
            </a:br>
            <a:r>
              <a:rPr lang="ru-RU" dirty="0" smtClean="0">
                <a:latin typeface="Bicubik" panose="02000503020000020004" pitchFamily="50" charset="0"/>
              </a:rPr>
              <a:t/>
            </a:r>
            <a:br>
              <a:rPr lang="ru-RU" dirty="0" smtClean="0">
                <a:latin typeface="Bicubik" panose="02000503020000020004" pitchFamily="50" charset="0"/>
              </a:rPr>
            </a:br>
            <a:r>
              <a:rPr lang="ru-RU" sz="3100" dirty="0" smtClean="0">
                <a:latin typeface="Bicubik" panose="02000503020000020004" pitchFamily="50" charset="0"/>
              </a:rPr>
              <a:t>полезная программа доброй недели в рамках окружного Форума добровольцев </a:t>
            </a:r>
            <a:r>
              <a:rPr lang="ru-RU" sz="3100" dirty="0" err="1" smtClean="0">
                <a:latin typeface="Bicubik" panose="02000503020000020004" pitchFamily="50" charset="0"/>
              </a:rPr>
              <a:t>цфо</a:t>
            </a:r>
            <a:endParaRPr lang="ru-RU" sz="3300" dirty="0">
              <a:latin typeface="Bicubik" panose="02000503020000020004" pitchFamily="50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4" y="216309"/>
            <a:ext cx="1428281" cy="1448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5" y="2305498"/>
            <a:ext cx="3685288" cy="2762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80" y="2305499"/>
            <a:ext cx="3683369" cy="2762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35" y="3848827"/>
            <a:ext cx="4237704" cy="27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2" t="77563" r="34046" b="6068"/>
          <a:stretch/>
        </p:blipFill>
        <p:spPr>
          <a:xfrm>
            <a:off x="1933904" y="1236426"/>
            <a:ext cx="7777656" cy="4870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" y="0"/>
            <a:ext cx="12181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3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Bicubik</vt:lpstr>
      <vt:lpstr>Calibri</vt:lpstr>
      <vt:lpstr>Calibri Light</vt:lpstr>
      <vt:lpstr>Office Theme</vt:lpstr>
      <vt:lpstr>АНО «Ресурсный центр поддержки добровольчества и гражданских инициатив Орловской области»</vt:lpstr>
      <vt:lpstr>Презентация PowerPoint</vt:lpstr>
      <vt:lpstr>Презентация PowerPoint</vt:lpstr>
      <vt:lpstr>НАШИ МЕРОПРИЯТИЯ  Выставка фотоисторий «В объективе добрых дел»</vt:lpstr>
      <vt:lpstr>  Гражданско-патриотические игры для трудных подростков</vt:lpstr>
      <vt:lpstr>  полезная программа доброй недели в рамках окружного Форума добровольцев цфо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«Ресурсный центр поддержки добровольчества и гражданских инициатив орловской области</dc:title>
  <dc:creator>User</dc:creator>
  <cp:lastModifiedBy>User</cp:lastModifiedBy>
  <cp:revision>8</cp:revision>
  <dcterms:created xsi:type="dcterms:W3CDTF">2021-11-10T07:40:32Z</dcterms:created>
  <dcterms:modified xsi:type="dcterms:W3CDTF">2021-11-10T09:16:48Z</dcterms:modified>
</cp:coreProperties>
</file>