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31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33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56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60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20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96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88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87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17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7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46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CA0AC45-C5AB-443A-9C92-1D5F88E372CF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A18626-FE71-4DFF-8CAE-1A913DAE168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3970"/>
            <a:ext cx="11183257" cy="5395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514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en-GB" dirty="0" smtClean="0"/>
              <a:t>HIV&amp;AIDS day</a:t>
            </a:r>
            <a:r>
              <a:rPr lang="ru-RU" dirty="0" smtClean="0"/>
              <a:t>» - «День ВИЧ</a:t>
            </a:r>
            <a:r>
              <a:rPr lang="en-GB" dirty="0" smtClean="0"/>
              <a:t>&amp;</a:t>
            </a:r>
            <a:r>
              <a:rPr lang="ru-RU" dirty="0" smtClean="0"/>
              <a:t>СПИД»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174" y="1859588"/>
            <a:ext cx="10914611" cy="402336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Формат мероприятия: </a:t>
            </a:r>
            <a:r>
              <a:rPr lang="ru-RU" sz="2400" dirty="0" smtClean="0"/>
              <a:t>лекция о ВИЧ и СПИД для студентов-медиков(30 мин), работа в командах (</a:t>
            </a:r>
            <a:r>
              <a:rPr lang="en-GB" sz="2400" dirty="0" smtClean="0"/>
              <a:t>small working group</a:t>
            </a:r>
            <a:r>
              <a:rPr lang="ru-RU" sz="2400" dirty="0"/>
              <a:t>:</a:t>
            </a:r>
            <a:r>
              <a:rPr lang="ru-RU" sz="2400" dirty="0" smtClean="0"/>
              <a:t> 10 мин работа, презентация ответов и их обсуждение 20 мин).</a:t>
            </a:r>
          </a:p>
          <a:p>
            <a:r>
              <a:rPr lang="ru-RU" sz="2400" b="1" dirty="0" smtClean="0"/>
              <a:t>Цель мероприятия: </a:t>
            </a:r>
            <a:r>
              <a:rPr lang="ru-RU" sz="2400" dirty="0" smtClean="0"/>
              <a:t>повышение осведомленности в вопросах ВИЧ и СПИД у будущих медицинских работников. Предоставление информации студентам о том, как они могут просвещать свое окружение уже сейчас. Борьба со стигматизацией ВИЧ-инфицированных.</a:t>
            </a:r>
          </a:p>
          <a:p>
            <a:r>
              <a:rPr lang="ru-RU" sz="2400" b="1" dirty="0" smtClean="0"/>
              <a:t>Целевая аудитория:</a:t>
            </a:r>
            <a:r>
              <a:rPr lang="ru-RU" sz="2400" dirty="0" smtClean="0"/>
              <a:t> основная 1-3 курс, но могут прийти все желающие.</a:t>
            </a:r>
          </a:p>
          <a:p>
            <a:r>
              <a:rPr lang="ru-RU" sz="2400" b="1" dirty="0" smtClean="0"/>
              <a:t>Количество человек: </a:t>
            </a:r>
            <a:r>
              <a:rPr lang="ru-RU" sz="2400" dirty="0" smtClean="0"/>
              <a:t>15-20 человек.</a:t>
            </a:r>
          </a:p>
          <a:p>
            <a:r>
              <a:rPr lang="ru-RU" sz="2400" b="1" dirty="0" smtClean="0"/>
              <a:t>Дата мероприятия: </a:t>
            </a:r>
            <a:r>
              <a:rPr lang="ru-RU" sz="2400" dirty="0"/>
              <a:t>4</a:t>
            </a:r>
            <a:r>
              <a:rPr lang="ru-RU" sz="2400" dirty="0" smtClean="0"/>
              <a:t> </a:t>
            </a:r>
            <a:r>
              <a:rPr lang="ru-RU" sz="2400" dirty="0" smtClean="0"/>
              <a:t>декабря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1901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ru-RU" dirty="0"/>
              <a:t>о ВИЧ и СПИД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Что такое ВИЧ и СПИД? Информация о вирусе, путях инфицирования, разница между ВИЧ и СПИД и </a:t>
            </a:r>
            <a:r>
              <a:rPr lang="ru-RU" sz="2800" dirty="0" err="1" smtClean="0"/>
              <a:t>тд</a:t>
            </a:r>
            <a:r>
              <a:rPr lang="ru-RU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Тестирование на ВИЧ: где это делается бесплатно, зачем это делать регулярно, кто в группе риска.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Что делать, чтобы не заразиться, и как рассказывать об этом другим?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ВИЧ-это приговор? Антиретровирусная терапия и как живут ВИЧ-инфицированные люди. </a:t>
            </a:r>
          </a:p>
          <a:p>
            <a:pPr marL="457200" indent="-457200">
              <a:buFont typeface="+mj-lt"/>
              <a:buAutoNum type="arabicPeriod"/>
            </a:pPr>
            <a:endParaRPr lang="ru-RU" sz="2800" dirty="0" smtClean="0"/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615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командах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/>
              <a:t>Тема: Правовой аспект работы врача с ВИЧ-инфицированными пациентами. </a:t>
            </a:r>
            <a:endParaRPr lang="ru-RU" sz="2800" dirty="0" smtClean="0"/>
          </a:p>
          <a:p>
            <a:r>
              <a:rPr lang="ru-RU" sz="2800" dirty="0" smtClean="0"/>
              <a:t>Командам предоставлены ситуационные задачи, связанные с ВИЧ-инфицированными пациентами. </a:t>
            </a:r>
            <a:endParaRPr lang="ru-RU" sz="2800" dirty="0"/>
          </a:p>
          <a:p>
            <a:r>
              <a:rPr lang="ru-RU" sz="2800" b="1" dirty="0" smtClean="0"/>
              <a:t>Цель: </a:t>
            </a:r>
            <a:r>
              <a:rPr lang="ru-RU" sz="2800" dirty="0" smtClean="0"/>
              <a:t>узнать, насколько студенты осведомлены о своих правах и правах пациента.</a:t>
            </a:r>
          </a:p>
          <a:p>
            <a:r>
              <a:rPr lang="ru-RU" sz="2800" dirty="0" smtClean="0"/>
              <a:t>Во время обсуждения решений демонстрируется проверенная информация, взятая из официальной документации законодательства РФ.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916067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</TotalTime>
  <Words>224</Words>
  <Application>Microsoft Office PowerPoint</Application>
  <PresentationFormat>Широкоэкранный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Ретро</vt:lpstr>
      <vt:lpstr>Презентация PowerPoint</vt:lpstr>
      <vt:lpstr>«HIV&amp;AIDS day» - «День ВИЧ&amp;СПИД»</vt:lpstr>
      <vt:lpstr>Лекция о ВИЧ и СПИД </vt:lpstr>
      <vt:lpstr>Работа в командах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Ляйсан Ахмадиева</dc:creator>
  <cp:lastModifiedBy>User</cp:lastModifiedBy>
  <cp:revision>8</cp:revision>
  <dcterms:created xsi:type="dcterms:W3CDTF">2020-11-20T09:45:58Z</dcterms:created>
  <dcterms:modified xsi:type="dcterms:W3CDTF">2020-12-03T14:19:19Z</dcterms:modified>
</cp:coreProperties>
</file>