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6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8949F-8BC9-4E33-8498-8DB3B0ACDF9D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1F95-CB86-4F99-B239-044977C6F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9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30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48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69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0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35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34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02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38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2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06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5A23-AB99-4D56-96EF-DB976413F76B}" type="datetimeFigureOut">
              <a:rPr lang="ru-RU" smtClean="0"/>
              <a:pPr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F0958-54DC-4988-AC43-686629D0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0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5210" y="844064"/>
            <a:ext cx="7919287" cy="87100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 Проект</a:t>
            </a:r>
          </a:p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 «</a:t>
            </a:r>
            <a:r>
              <a:rPr lang="ru-RU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ЭкоШИК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МБОУ «СОШ №87» город </a:t>
            </a:r>
            <a:r>
              <a:rPr lang="ru-RU" sz="2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Северск</a:t>
            </a:r>
            <a:endParaRPr lang="ru-RU" sz="2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Томская область</a:t>
            </a:r>
          </a:p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отряд «Эко - театралы»</a:t>
            </a:r>
          </a:p>
          <a:p>
            <a:pPr algn="ctr"/>
            <a:r>
              <a:rPr lang="ru-RU" sz="1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Смирнова Софья 8  класс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Каткова Анастасия 8 класс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</a:rPr>
              <a:t>Лавринович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Полина 8 класс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</a:t>
            </a:r>
            <a:r>
              <a:rPr lang="ru-RU" sz="1400" dirty="0" err="1" smtClean="0">
                <a:solidFill>
                  <a:schemeClr val="accent5">
                    <a:lumMod val="75000"/>
                  </a:schemeClr>
                </a:solidFill>
              </a:rPr>
              <a:t>Тупикина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Жанна 5 класс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</a:t>
            </a:r>
            <a:r>
              <a:rPr lang="ru-RU" sz="1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Руководитель</a:t>
            </a:r>
          </a:p>
          <a:p>
            <a:r>
              <a:rPr lang="ru-RU" sz="1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                                                   педагог – организатор </a:t>
            </a:r>
          </a:p>
          <a:p>
            <a:r>
              <a:rPr lang="ru-RU" sz="1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</a:t>
            </a:r>
            <a:r>
              <a:rPr lang="ru-RU" sz="1400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Загвоздкина</a:t>
            </a:r>
            <a:r>
              <a:rPr lang="ru-RU" sz="14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Г.Г</a:t>
            </a:r>
          </a:p>
          <a:p>
            <a:endParaRPr lang="ru-RU" sz="1400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1400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1400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sz="1400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2020</a:t>
            </a:r>
            <a:endParaRPr lang="ru-RU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5" name="Рисунок 4" descr="C:\Users\Галина\Downloads\Go_Green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88" y="906600"/>
            <a:ext cx="3232216" cy="310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05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8053" y="506436"/>
            <a:ext cx="1064983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Полученные результаты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итоговом мероприятии  приняло участие  25 конкурсантов, которые  продемонстрировали свои изделия. А это значит, столько старых джинсов, пуговиц не ушло на мусорную свалку </a:t>
            </a:r>
            <a:r>
              <a:rPr lang="ru-RU" sz="2400" smtClean="0">
                <a:solidFill>
                  <a:schemeClr val="accent6">
                    <a:lumMod val="50000"/>
                  </a:schemeClr>
                </a:solidFill>
              </a:rPr>
              <a:t>и сколько неиспользованных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пластиковых пакетов  осталось на полках магазина.  Наш проект охватил 560 учащихся нашей школы. Мы при реализации своего проекта попытались нетрадиционным методом привлечь внимание детей к необходимости бережного отношения к первозданной чистоте природы. А еще и создать с пользой для природы свою индивидуальную нужную вещь.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pPr marL="285750" lvl="0" indent="-285750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4400" b="1" i="1" dirty="0" err="1" smtClean="0">
                <a:solidFill>
                  <a:schemeClr val="accent6">
                    <a:lumMod val="50000"/>
                  </a:schemeClr>
                </a:solidFill>
              </a:rPr>
              <a:t>ЭкоШИК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  <a:p>
            <a:pPr marL="285750" lvl="0" indent="-285750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  <a:r>
              <a:rPr lang="ru-RU" sz="4400" b="1" i="1" dirty="0" err="1" smtClean="0">
                <a:solidFill>
                  <a:schemeClr val="accent6">
                    <a:lumMod val="50000"/>
                  </a:schemeClr>
                </a:solidFill>
              </a:rPr>
              <a:t>экологично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 шикарно </a:t>
            </a:r>
          </a:p>
          <a:p>
            <a:pPr marL="285750" lvl="0" indent="-285750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индивидуально </a:t>
            </a:r>
            <a:r>
              <a:rPr lang="ru-RU" sz="4400" b="1" i="1" dirty="0" err="1" smtClean="0">
                <a:solidFill>
                  <a:schemeClr val="accent6">
                    <a:lumMod val="50000"/>
                  </a:schemeClr>
                </a:solidFill>
              </a:rPr>
              <a:t>креативно</a:t>
            </a:r>
            <a:endParaRPr lang="ru-RU" sz="4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285750" lvl="0" indent="-285750"/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1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4425" y="1095375"/>
            <a:ext cx="1005532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Актуальность проекта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Человеку  в ходе  жизни  свойственно  оставлять  за  собой  всевозможный  мусор  и  различные  отходы. В каждой  семье  образуется  огромное  количество  различных бытовых  отходов, которые   выбрасываются  на  свалки, сжигаются. Каждый день мы с вами посещаем магазины и укладываем продукты в одноразовые  пластиковые пакеты, которые  не  разлагаются  в  естественных  условиях  или  имеют  очень  длительный  срок  разложения. А почему бы не изготовить из старых вещей многоразовые сумки или рюкзаки, с которыми можно ходить в магазин или в школу, например, использую для этого старые джинсы. </a:t>
            </a:r>
          </a:p>
          <a:p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96350" y="4229100"/>
            <a:ext cx="2362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05952" y="3657600"/>
            <a:ext cx="218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7" name="Рисунок 6" descr="C:\Users\Галина\Downloads\picturepicture_1727696357363_2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8412" y="4515729"/>
            <a:ext cx="3218296" cy="192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Галина\Downloads\loksa-prugi-65605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85" y="4477533"/>
            <a:ext cx="2987675" cy="195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ина\Downloads\og_og_14730531062243389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840" y="4498144"/>
            <a:ext cx="3495914" cy="195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4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3220" y="0"/>
            <a:ext cx="12445219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745" y="2010538"/>
            <a:ext cx="990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Привлечь внимание школьников с 1 по 11классы, к проблеме вторичного использования материалов загрязняющих окружающую среду, путем изготовления 20  изделий из бросового материала, через конкурс «Джинсовые фантазии» и итоговое мероприятие.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3491" y="648295"/>
            <a:ext cx="58228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Цель 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проекта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 descr="C:\Users\Галина\Downloads\ea9f0badf70b6c2bc84873281cdd05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320" y="4543863"/>
            <a:ext cx="2817934" cy="20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43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1016"/>
            <a:ext cx="12192000" cy="7069015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00332" y="1139483"/>
            <a:ext cx="1071928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Провести соц. опрос, чтобы узнать отношение ребят с 5 по 11 классы к экологической проблеме окружающей среды,  их знания о вторичном использовании ненужных предметов быта и способах борьбы с «хламом»;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Провести беседы на классных часах о проблемах вторичного использования материалов загрязняющих окружающую среду;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Организовать мастер – класс по изготовлению эко - изделий, из старых джинсов (показать на примере работ, как  можно использовать ненужные вещи в целях сохранения окружающей среды);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Объявить конкурс «Джинсовые фантазии"  на изготовление изделий из вторичного сырья;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Провести заключительное мероприятие  с беседой   и модным  показом полученных изделий, для учащихся начальной школы. С награждением победителей конкурса.</a:t>
            </a:r>
          </a:p>
          <a:p>
            <a:r>
              <a:rPr lang="ru-RU" sz="2800" b="1" dirty="0" smtClean="0"/>
              <a:t> 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5003" y="271760"/>
            <a:ext cx="6660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Задачи  проекта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8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9087" y="-224204"/>
            <a:ext cx="11553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      Адресная направленность  - обучающиеся школы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3200" b="1" dirty="0" smtClean="0">
                <a:solidFill>
                  <a:srgbClr val="00B050"/>
                </a:solidFill>
              </a:rPr>
              <a:t>Участники проекта ребята с 1 по11 классы и их родители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Организаторы проекта – отряд «Эко – театралы»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Галина\Pictures\Новая папка (2)\IMG_20200212_134025_6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9975" y="2140065"/>
            <a:ext cx="5920130" cy="41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90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624" y="219075"/>
            <a:ext cx="11763375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Срок </a:t>
            </a:r>
            <a:r>
              <a:rPr lang="ru-RU" sz="2800" b="1" dirty="0">
                <a:solidFill>
                  <a:srgbClr val="0070C0"/>
                </a:solidFill>
              </a:rPr>
              <a:t>реализации </a:t>
            </a:r>
            <a:r>
              <a:rPr lang="ru-RU" sz="2800" b="1" dirty="0" smtClean="0">
                <a:solidFill>
                  <a:srgbClr val="0070C0"/>
                </a:solidFill>
              </a:rPr>
              <a:t>проекта: декабрь - январь  2019 -2020 учебного года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ЭТАПЫ РЕАЛИЗАЦИИ ПРОЕКТА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 1.Организационно-подготовительный (декабрь 2019г.)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Обоснование актуальности темы, мотивация ее выбора;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Определение цели и задач проекта;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Подбор литературы, пособий, атрибутов;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социологического  опроса.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2. Основной (январь  – февраль 2020г.)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Представление проекта на классных часах в 5-11 классах, на общешкольном родительском собрании;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мастер – классов по изготовлению изделий из старых джинсов;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Объявление конкурса «Джинсовые фантазии»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Проведение итогового мероприятия для учащихся с 1-4 классы с беседой, с показом полученных изделий и подведением итогов конкурса.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3. Заключительный (февраль 2020г.)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Обобщение результатов работы через анкетирование;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Рефлексия команды проекта.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1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Мы формируем  команду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Мы делаем подборку литературы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Работаем с партнерами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Организуем социологический опрос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Проводим беседы на классных часах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на родительском Совете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D:\IMG_20181003_171534_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828" y="225082"/>
            <a:ext cx="1896904" cy="19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алина\AppData\Local\Microsoft\Windows\Temporary Internet Files\Content.Word\IMG_20190129_103234_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18" y="590845"/>
            <a:ext cx="3029194" cy="205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Галина\Pictures\Новая папка (2)\IMG-20200131-WA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95" y="2720927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алина\Pictures\Новая папка (2)\IMG-20200206-WA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2666" y="686112"/>
            <a:ext cx="2587625" cy="19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ина\Pictures\Новая папка (2)\IMG_20200214_123113_2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0905" y="4276579"/>
            <a:ext cx="3525618" cy="23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2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70397" y="643944"/>
            <a:ext cx="1022032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Проводим мастер - классы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 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b="1" dirty="0" smtClean="0"/>
              <a:t> </a:t>
            </a:r>
            <a:endParaRPr lang="ru-RU" sz="3600" dirty="0" smtClean="0"/>
          </a:p>
        </p:txBody>
      </p:sp>
      <p:pic>
        <p:nvPicPr>
          <p:cNvPr id="4" name="Рисунок 3" descr="C:\Users\Галина\Pictures\Новая папка (2)\IMG_20200209_123309_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22" y="558403"/>
            <a:ext cx="2778125" cy="20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алина\Pictures\Новая папка (2)\IMG_20200209_123638_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7186"/>
            <a:ext cx="2823014" cy="21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алина\Pictures\Новая папка (2)\IMG_20200209_123851_9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573" y="3709126"/>
            <a:ext cx="2854325" cy="214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Галина\Pictures\Новая папка (2)\IMG_20200209_125058_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8834" y="422030"/>
            <a:ext cx="2614613" cy="30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алина\Pictures\Новая папка (2)\IMG_20200209_131921_5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530" y="524003"/>
            <a:ext cx="2644775" cy="210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ина\Pictures\Новая папка (2)\IMG_20200209_160424_25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7416" y="3756075"/>
            <a:ext cx="2762250" cy="31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23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7055">
                <a:schemeClr val="accent1">
                  <a:lumMod val="60000"/>
                  <a:lumOff val="40000"/>
                </a:schemeClr>
              </a:gs>
              <a:gs pos="2296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8674" y="723900"/>
            <a:ext cx="1042548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    Проведение итогового мероприятия для учащихся с 1-4   классы с беседой, с показом полученных изделий и     подведением итогов конкурса «Джинсовые фантазии».</a:t>
            </a:r>
          </a:p>
          <a:p>
            <a:endParaRPr lang="ru-RU" sz="3200" dirty="0" smtClean="0"/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Галина\Downloads\IMG_3624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136" y="2377440"/>
            <a:ext cx="2746608" cy="199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27641" y="327511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C:\Users\Галина\Pictures\Новая папка (3)\IMG_20200218_104810_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353" y="184564"/>
            <a:ext cx="1683050" cy="21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алина\Pictures\Новая папка (3)\IMG_20200218_104831_8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049" y="2138288"/>
            <a:ext cx="1491176" cy="217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ина\Pictures\Новая папка (3)\IMG_20200218_104857_0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0810" y="181122"/>
            <a:ext cx="1720801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Галина\Pictures\Новая папка (3)\IMG_20200218_104912_6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72467" y="2138288"/>
            <a:ext cx="1885071" cy="22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Галина\Pictures\Новая папка (3)\IMG_20200218_105023_2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2148" y="2152359"/>
            <a:ext cx="2011681" cy="22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Галина\Pictures\Новая папка (3)\IMG_20200218_105007_22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636" y="2124222"/>
            <a:ext cx="1740382" cy="220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Галина\Pictures\Новая папка (3)\IMG_20200303_143338_17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8726" y="188137"/>
            <a:ext cx="2600203" cy="214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02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475</Words>
  <Application>Microsoft Office PowerPoint</Application>
  <PresentationFormat>Произвольный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</cp:lastModifiedBy>
  <cp:revision>188</cp:revision>
  <dcterms:created xsi:type="dcterms:W3CDTF">2016-11-28T01:07:21Z</dcterms:created>
  <dcterms:modified xsi:type="dcterms:W3CDTF">2020-03-09T13:29:23Z</dcterms:modified>
</cp:coreProperties>
</file>