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7" r:id="rId3"/>
    <p:sldId id="259" r:id="rId4"/>
    <p:sldId id="261" r:id="rId5"/>
    <p:sldId id="260" r:id="rId6"/>
    <p:sldId id="273" r:id="rId7"/>
    <p:sldId id="263" r:id="rId8"/>
    <p:sldId id="274" r:id="rId9"/>
    <p:sldId id="277" r:id="rId10"/>
    <p:sldId id="278" r:id="rId11"/>
    <p:sldId id="27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48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2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688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0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51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240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789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079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6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72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435F9B-5E2B-4302-84F9-D85335649BA4}" type="datetimeFigureOut">
              <a:rPr lang="ru-RU" smtClean="0"/>
              <a:t>02.09.2023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A7ECB5D-FD9A-4DB6-9AB1-FAE7482F17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5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-985675" y="1237848"/>
            <a:ext cx="4867795" cy="4601183"/>
          </a:xfrm>
        </p:spPr>
        <p:txBody>
          <a:bodyPr>
            <a:normAutofit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ВОЛОНТЁРСКОЕ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</a:br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  <a:t> ДВИЖЕНИЕ</a:t>
            </a:r>
            <a:b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  <a:cs typeface="Arial" panose="020B0604020202020204" pitchFamily="34" charset="0"/>
              </a:rPr>
            </a:b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269" y="654115"/>
            <a:ext cx="5503957" cy="550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avatars.mds.yandex.net/i?id=4f9848da0266cb117bedd9b7f1083e80_l-5426221-images-thumbs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06" y="6242293"/>
            <a:ext cx="494087" cy="49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690" y="6304670"/>
            <a:ext cx="343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Лига Молодёжных Инициатив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81" y="801262"/>
            <a:ext cx="3792407" cy="284430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5400000">
            <a:off x="-1000351" y="2390159"/>
            <a:ext cx="530145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Наши </a:t>
            </a:r>
          </a:p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добрые дела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93" y="3698269"/>
            <a:ext cx="3983165" cy="2654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693" y="866489"/>
            <a:ext cx="3618466" cy="2713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381" y="3698269"/>
            <a:ext cx="3767399" cy="282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58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0780" y="80314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u="sng" dirty="0">
              <a:solidFill>
                <a:schemeClr val="bg1"/>
              </a:solidFill>
            </a:endParaRPr>
          </a:p>
        </p:txBody>
      </p:sp>
      <p:pic>
        <p:nvPicPr>
          <p:cNvPr id="6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979" y="5241758"/>
            <a:ext cx="1532021" cy="153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1738" y="1788240"/>
            <a:ext cx="844616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«Чтобы поверить в добро, надо начать делать его».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Лев Толстой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13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036" y="1458097"/>
            <a:ext cx="2947482" cy="442531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-слаженный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-единый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механизм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-неотъемлемая часть большого и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великого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-большая семья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908968" y="98854"/>
            <a:ext cx="3046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МЫ- это: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8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654" y="5501786"/>
            <a:ext cx="1283346" cy="12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81" y="1002630"/>
            <a:ext cx="7321173" cy="488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73" y="757989"/>
            <a:ext cx="2959838" cy="509490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Событийное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волонтёрство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Социальное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волонтёрство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Культура и искусство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Спорт, ЗОЖ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Патриотика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и сохранение исторической памяти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Экология и защита окружающей среды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Медиаволонтёрство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Помощь старшему поколению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26467" y="0"/>
            <a:ext cx="4472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Направления</a:t>
            </a:r>
            <a:endParaRPr lang="ru-RU" sz="5400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F7F19E8-7536-48A0-BA61-0A87B3FD8821}"/>
              </a:ext>
            </a:extLst>
          </p:cNvPr>
          <p:cNvSpPr txBox="1">
            <a:spLocks/>
          </p:cNvSpPr>
          <p:nvPr/>
        </p:nvSpPr>
        <p:spPr>
          <a:xfrm>
            <a:off x="-118903" y="2953265"/>
            <a:ext cx="2627325" cy="5436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27897" y="889972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240565" y="1436950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227896" y="1967435"/>
            <a:ext cx="308919" cy="355777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240565" y="2474338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227896" y="2939349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240564" y="3690664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389" y="5482389"/>
            <a:ext cx="1375612" cy="137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трелка вправо 13"/>
          <p:cNvSpPr/>
          <p:nvPr/>
        </p:nvSpPr>
        <p:spPr>
          <a:xfrm>
            <a:off x="240564" y="4467242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40564" y="5010072"/>
            <a:ext cx="308919" cy="299989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265" y="923330"/>
            <a:ext cx="7071713" cy="530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5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5400000">
            <a:off x="8764629" y="2109120"/>
            <a:ext cx="4713120" cy="2406282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«Зачем?»</a:t>
            </a:r>
            <a:endParaRPr lang="ru-RU" sz="8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741406" y="-11452"/>
            <a:ext cx="99348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5 стимулов стать  волонтёром:</a:t>
            </a:r>
            <a:endParaRPr lang="ru-RU" sz="4400" u="sng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286694"/>
            <a:ext cx="100186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Расширение социальных контактов.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Взаимопомощь и саморазвитие.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Карьера.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Незабываемый опыт.</a:t>
            </a:r>
          </a:p>
          <a:p>
            <a:pPr marL="342900" indent="-342900">
              <a:buAutoNum type="arabicPeriod"/>
            </a:pPr>
            <a:r>
              <a:rPr 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Классные бонусы за свой бескорыстный труд.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6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306" y="5571306"/>
            <a:ext cx="1286694" cy="128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19" y="1094874"/>
            <a:ext cx="2947482" cy="463014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семинары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-тренинги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-акции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-форумы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-конкурсы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-мастер-классы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«Школа Волонтёра»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5888" y="-37325"/>
            <a:ext cx="49343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Формы работы</a:t>
            </a:r>
            <a:endParaRPr lang="ru-RU" sz="5400" dirty="0"/>
          </a:p>
        </p:txBody>
      </p:sp>
      <p:pic>
        <p:nvPicPr>
          <p:cNvPr id="10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1588" y="5515053"/>
            <a:ext cx="1330411" cy="133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72" y="912135"/>
            <a:ext cx="3330416" cy="2497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379" y="818350"/>
            <a:ext cx="3909182" cy="2931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379" y="3600268"/>
            <a:ext cx="6135183" cy="280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7674" y="-1825514"/>
            <a:ext cx="9970941" cy="262865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Мы планируем великие дела!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0780" y="803145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3600" u="sng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469" y="1306783"/>
            <a:ext cx="7864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Вовлечённость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 волонтёрскую деятельность ребят разных возрастов</a:t>
            </a:r>
          </a:p>
          <a:p>
            <a:pPr marL="342900" indent="-342900">
              <a:buAutoNum type="arabicPeriod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Реализация ваших проектов</a:t>
            </a:r>
          </a:p>
          <a:p>
            <a:pPr marL="342900" indent="-342900">
              <a:buAutoNum type="arabicPeriod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Информационная поддержка</a:t>
            </a:r>
          </a:p>
          <a:p>
            <a:pPr marL="342900" indent="-342900">
              <a:buAutoNum type="arabicPeriod"/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Обучающие программы</a:t>
            </a:r>
          </a:p>
          <a:p>
            <a:pPr marL="342900" indent="-342900">
              <a:buAutoNum type="arabicPeriod"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Меры поощрения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anose="020B0502040204020203" pitchFamily="34" charset="0"/>
            </a:endParaRPr>
          </a:p>
        </p:txBody>
      </p:sp>
      <p:pic>
        <p:nvPicPr>
          <p:cNvPr id="6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716" y="5522495"/>
            <a:ext cx="1239253" cy="123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82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44" y="2646948"/>
            <a:ext cx="4491774" cy="33688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41652"/>
            <a:ext cx="3452807" cy="4007431"/>
          </a:xfrm>
        </p:spPr>
        <p:txBody>
          <a:bodyPr>
            <a:no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Волонтёрская книжка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стать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дополнительной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рекомендацией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трудоустройстве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поступлении в вуз или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время конкурса на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волонтёрские мероприятия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добровольчества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называется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«индивидуальным достижением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Информацию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учёте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индивидуальных достижений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вуз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должен размещать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отдельным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документом на своём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официальном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сайте.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44779" y="1311443"/>
            <a:ext cx="4271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Волонтёрская</a:t>
            </a:r>
            <a:endParaRPr lang="ru-RU" sz="4800" dirty="0"/>
          </a:p>
        </p:txBody>
      </p:sp>
      <p:pic>
        <p:nvPicPr>
          <p:cNvPr id="7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327" y="5458327"/>
            <a:ext cx="1399673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429" y="86465"/>
            <a:ext cx="3370339" cy="44937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336181" y="4627330"/>
            <a:ext cx="4271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книжка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8885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http://ndvnso.ru/wp-content/uploads/2021/08/logo_dobro_bi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979" y="864107"/>
            <a:ext cx="4733841" cy="288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2249" y="1130968"/>
            <a:ext cx="3591756" cy="5199808"/>
          </a:xfrm>
        </p:spPr>
        <p:txBody>
          <a:bodyPr>
            <a:noAutofit/>
          </a:bodyPr>
          <a:lstStyle/>
          <a:p>
            <a:pPr algn="ctr"/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-фиксировать свои волонтёрские достижения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-бесплатно обучаться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-искать партнёров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-участвовать в проектных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конкурсах и областных мероприятиях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5800" y="-59222"/>
            <a:ext cx="122683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Электронная книжка волонтёра</a:t>
            </a:r>
            <a:endParaRPr lang="ru-RU" sz="5400" dirty="0"/>
          </a:p>
        </p:txBody>
      </p:sp>
      <p:pic>
        <p:nvPicPr>
          <p:cNvPr id="16388" name="Picture 4" descr="https://sun9-east.userapi.com/sun9-76/s/v1/ig2/AAH5nfu7A5c5ykl-ouVajoIGv202D0y9i2-oH1ZYvo94pdMQa9D8lkX8jy-qtnwcqEhPbU06lnQj4cbCjfIMoJCI.jpg?size=1080x1080&amp;quality=96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156" y="3454848"/>
            <a:ext cx="4733841" cy="30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sun9-42.userapi.com/impg/ShpAUzgfiuFXhnBAvLGLOiXeKcZWOEVLtY0xgA/2zY1RY5SP5Q.jpg?size=1080x1080&amp;quality=96&amp;sign=f9faa3e2553fd8ef7ed718f10890a9e9&amp;type=album">
            <a:extLst>
              <a:ext uri="{FF2B5EF4-FFF2-40B4-BE49-F238E27FC236}">
                <a16:creationId xmlns:a16="http://schemas.microsoft.com/office/drawing/2014/main" id="{22E4167D-C326-49E2-ACCA-C0BA9D6A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411" y="5447412"/>
            <a:ext cx="1367589" cy="13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38" y="762890"/>
            <a:ext cx="4052120" cy="30390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5400000">
            <a:off x="-1000351" y="2390159"/>
            <a:ext cx="5301451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Наши </a:t>
            </a:r>
          </a:p>
          <a:p>
            <a:r>
              <a:rPr lang="ru-RU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anose="020B0502040204020203" pitchFamily="34" charset="0"/>
              </a:rPr>
              <a:t>добрые дела</a:t>
            </a:r>
            <a:endParaRPr lang="ru-RU" sz="6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63" y="762890"/>
            <a:ext cx="4027726" cy="30176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64" y="3909205"/>
            <a:ext cx="4027726" cy="26841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32" y="3909205"/>
            <a:ext cx="3934326" cy="26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69968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Рамка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TM03457475[[fn=Рамка]]</Template>
  <TotalTime>1862</TotalTime>
  <Words>95</Words>
  <Application>Microsoft Office PowerPoint</Application>
  <PresentationFormat>Широкоэкранный</PresentationFormat>
  <Paragraphs>31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Bahnschrift SemiBold</vt:lpstr>
      <vt:lpstr>Corbel</vt:lpstr>
      <vt:lpstr>Wingdings 2</vt:lpstr>
      <vt:lpstr>Рамка</vt:lpstr>
      <vt:lpstr>ВОЛОНТЁРСКОЕ  ДВИЖЕНИЕ </vt:lpstr>
      <vt:lpstr>-слаженный дружный коллектив  -единый механизм  -неотъемлемая часть большого и великого  -большая семья  </vt:lpstr>
      <vt:lpstr>Событийное волонтёрство  Социальное волонтёрство   Культура и искусство  Спорт, ЗОЖ  Патриотика и сохранение исторической памяти  Экология и защита окружающей среды  Медиаволонтёрство  Помощь старшему поколению </vt:lpstr>
      <vt:lpstr>«Зачем?»</vt:lpstr>
      <vt:lpstr>- семинары  -тренинги  -акции  -форумы  -конкурсы  -мастер-классы  - «Школа Волонтёра»</vt:lpstr>
      <vt:lpstr>Мы планируем великие дела!</vt:lpstr>
      <vt:lpstr>Волонтёрская книжка может  стать дополнительной  рекомендацией при  трудоустройстве,  поступлении в вуз или во  время конкурса на крупные  волонтёрские мероприятия.   Опыт  добровольчества называется  «индивидуальным достижением».   Информацию об учёте  индивидуальных достижений вуз  должен размещать отдельным  документом на своём официальном  сайте. </vt:lpstr>
      <vt:lpstr>  -фиксировать свои волонтёрские достижения  -бесплатно обучаться  -искать партнёров  -участвовать в проектных конкурсах и областных мероприятиях 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26</cp:revision>
  <dcterms:created xsi:type="dcterms:W3CDTF">2022-07-26T07:06:40Z</dcterms:created>
  <dcterms:modified xsi:type="dcterms:W3CDTF">2023-09-02T10:12:52Z</dcterms:modified>
</cp:coreProperties>
</file>