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BE4EEB6-55EC-4510-BCCC-3603C7E8AA00}" type="datetimeFigureOut">
              <a:rPr lang="ru-RU"/>
              <a:pPr>
                <a:defRPr/>
              </a:pPr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FE32535-4FAF-4844-824B-B11182F832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BE4EEB6-55EC-4510-BCCC-3603C7E8AA00}" type="datetimeFigureOut">
              <a:rPr lang="ru-RU"/>
              <a:pPr>
                <a:defRPr/>
              </a:pPr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FE32535-4FAF-4844-824B-B11182F832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BE4EEB6-55EC-4510-BCCC-3603C7E8AA00}" type="datetimeFigureOut">
              <a:rPr lang="ru-RU"/>
              <a:pPr>
                <a:defRPr/>
              </a:pPr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FE32535-4FAF-4844-824B-B11182F832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BE4EEB6-55EC-4510-BCCC-3603C7E8AA00}" type="datetimeFigureOut">
              <a:rPr lang="ru-RU"/>
              <a:pPr>
                <a:defRPr/>
              </a:pPr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FE32535-4FAF-4844-824B-B11182F832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BE4EEB6-55EC-4510-BCCC-3603C7E8AA00}" type="datetimeFigureOut">
              <a:rPr lang="ru-RU"/>
              <a:pPr>
                <a:defRPr/>
              </a:pPr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FE32535-4FAF-4844-824B-B11182F832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BE4EEB6-55EC-4510-BCCC-3603C7E8AA00}" type="datetimeFigureOut">
              <a:rPr lang="ru-RU"/>
              <a:pPr>
                <a:defRPr/>
              </a:pPr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FE32535-4FAF-4844-824B-B11182F832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BE4EEB6-55EC-4510-BCCC-3603C7E8AA00}" type="datetimeFigureOut">
              <a:rPr lang="ru-RU"/>
              <a:pPr>
                <a:defRPr/>
              </a:pPr>
              <a:t>25.04.2023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FE32535-4FAF-4844-824B-B11182F832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BE4EEB6-55EC-4510-BCCC-3603C7E8AA00}" type="datetimeFigureOut">
              <a:rPr lang="ru-RU"/>
              <a:pPr>
                <a:defRPr/>
              </a:pPr>
              <a:t>25.04.2023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FE32535-4FAF-4844-824B-B11182F832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BE4EEB6-55EC-4510-BCCC-3603C7E8AA00}" type="datetimeFigureOut">
              <a:rPr lang="ru-RU"/>
              <a:pPr>
                <a:defRPr/>
              </a:pPr>
              <a:t>25.04.2023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FE32535-4FAF-4844-824B-B11182F832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BE4EEB6-55EC-4510-BCCC-3603C7E8AA00}" type="datetimeFigureOut">
              <a:rPr lang="ru-RU"/>
              <a:pPr>
                <a:defRPr/>
              </a:pPr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FE32535-4FAF-4844-824B-B11182F832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BE4EEB6-55EC-4510-BCCC-3603C7E8AA00}" type="datetimeFigureOut">
              <a:rPr lang="ru-RU"/>
              <a:pPr>
                <a:defRPr/>
              </a:pPr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FE32535-4FAF-4844-824B-B11182F832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BE4EEB6-55EC-4510-BCCC-3603C7E8AA00}" type="datetimeFigureOut">
              <a:rPr lang="ru-RU"/>
              <a:pPr>
                <a:defRPr/>
              </a:pPr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FE32535-4FAF-4844-824B-B11182F832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1423959"/>
            <a:ext cx="12192000" cy="47288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 bwMode="auto">
          <a:xfrm>
            <a:off x="0" y="0"/>
            <a:ext cx="12192000" cy="1655762"/>
          </a:xfrm>
          <a:prstGeom prst="rect">
            <a:avLst/>
          </a:prstGeom>
          <a:solidFill>
            <a:srgbClr val="ABD3BF"/>
          </a:solidFill>
          <a:ln>
            <a:solidFill>
              <a:srgbClr val="ABD3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3600">
                <a:solidFill>
                  <a:srgbClr val="1F1F41"/>
                </a:solidFill>
                <a:latin typeface="Bahnschrift"/>
              </a:rPr>
              <a:t>		</a:t>
            </a:r>
            <a:r>
              <a:rPr lang="ru-RU">
                <a:solidFill>
                  <a:srgbClr val="1F1F41"/>
                </a:solidFill>
                <a:latin typeface="Bahnschrift"/>
              </a:rPr>
              <a:t>5 вёрст в парке Боева дача</a:t>
            </a:r>
            <a:endParaRPr/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>
                <a:solidFill>
                  <a:srgbClr val="1F1F41"/>
                </a:solidFill>
                <a:latin typeface="Bahnschrift"/>
              </a:rPr>
              <a:t>		СУББОТА. УТРО. ПАРК. 5КМ.</a:t>
            </a:r>
            <a:endParaRPr/>
          </a:p>
          <a:p>
            <a:pPr algn="ctr">
              <a:defRPr/>
            </a:pP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60638" y="0"/>
            <a:ext cx="1655762" cy="165576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 bwMode="auto">
          <a:xfrm>
            <a:off x="0" y="5562600"/>
            <a:ext cx="12192000" cy="1295400"/>
          </a:xfrm>
          <a:prstGeom prst="rect">
            <a:avLst/>
          </a:prstGeom>
          <a:solidFill>
            <a:srgbClr val="ABD3BF"/>
          </a:solidFill>
          <a:ln>
            <a:solidFill>
              <a:srgbClr val="ABD3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ru-RU" sz="3600">
                <a:solidFill>
                  <a:srgbClr val="1F1F41"/>
                </a:solidFill>
                <a:latin typeface="Bahnschrift"/>
              </a:rPr>
              <a:t>КУРСК. РОССИЯ		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0" y="0"/>
            <a:ext cx="12192000" cy="1655762"/>
          </a:xfrm>
          <a:prstGeom prst="rect">
            <a:avLst/>
          </a:prstGeom>
          <a:solidFill>
            <a:srgbClr val="ABD3BF"/>
          </a:solidFill>
          <a:ln>
            <a:solidFill>
              <a:srgbClr val="ABD3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3600">
                <a:solidFill>
                  <a:srgbClr val="1F1F41"/>
                </a:solidFill>
                <a:latin typeface="Bahnschrift"/>
              </a:rPr>
              <a:t>		О нас</a:t>
            </a: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0638" y="0"/>
            <a:ext cx="1655762" cy="165576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 bwMode="auto">
          <a:xfrm>
            <a:off x="0" y="1655762"/>
            <a:ext cx="6096000" cy="5202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>
                <a:solidFill>
                  <a:srgbClr val="1F1F41"/>
                </a:solidFill>
                <a:latin typeface="Bahnschrift"/>
              </a:rPr>
              <a:t>Мероприятия «5 вёрст» в парке Боева дача это бесплатные еженедельные дружеские старты на 5 км.</a:t>
            </a:r>
            <a:r>
              <a:rPr lang="en-US" sz="2400">
                <a:solidFill>
                  <a:srgbClr val="1F1F41"/>
                </a:solidFill>
                <a:latin typeface="Bahnschrift"/>
              </a:rPr>
              <a:t> </a:t>
            </a:r>
            <a:r>
              <a:rPr lang="ru-RU" sz="2400">
                <a:solidFill>
                  <a:srgbClr val="1F1F41"/>
                </a:solidFill>
                <a:latin typeface="Bahnschrift"/>
              </a:rPr>
              <a:t>Каждую субботу «5 Верст» объединяет людей, все желающие приобщаются к активному и здоровому образу жизни. «5 Верст» создает дружеское сообщество людей, основанное на дружеской поддержке, позитивном настроении и помощи в развитии.</a:t>
            </a: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rcRect l="20954" t="11003" r="7000" b="737"/>
          <a:stretch/>
        </p:blipFill>
        <p:spPr bwMode="auto">
          <a:xfrm>
            <a:off x="6169981" y="1859948"/>
            <a:ext cx="5841506" cy="4771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0" y="0"/>
            <a:ext cx="12192000" cy="1655762"/>
          </a:xfrm>
          <a:prstGeom prst="rect">
            <a:avLst/>
          </a:prstGeom>
          <a:solidFill>
            <a:srgbClr val="ABD3BF"/>
          </a:solidFill>
          <a:ln>
            <a:solidFill>
              <a:srgbClr val="ABD3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3600">
                <a:solidFill>
                  <a:srgbClr val="1F1F41"/>
                </a:solidFill>
                <a:latin typeface="Bahnschrift"/>
              </a:rPr>
              <a:t>		О нас</a:t>
            </a: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0638" y="0"/>
            <a:ext cx="1655762" cy="165576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 bwMode="auto">
          <a:xfrm>
            <a:off x="73981" y="1566985"/>
            <a:ext cx="6022019" cy="5202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>
                <a:solidFill>
                  <a:srgbClr val="1F1F41"/>
                </a:solidFill>
                <a:latin typeface="Bahnschrift"/>
              </a:rPr>
              <a:t>Каждую субботу, участники стартуют в 9 утра и преодолевают 5 км в парке Боева дача с любой скоростью, результаты фиксируется и направляются зарегистрированным участникам на электронную почту, так же результаты всегда можно узнать на портале «5 Верст». </a:t>
            </a:r>
            <a:endParaRPr/>
          </a:p>
          <a:p>
            <a:pPr algn="ctr">
              <a:defRPr/>
            </a:pPr>
            <a:endParaRPr lang="ru-RU" sz="2400">
              <a:solidFill>
                <a:srgbClr val="1F1F41"/>
              </a:solidFill>
              <a:latin typeface="Bahnschrift"/>
            </a:endParaRPr>
          </a:p>
          <a:p>
            <a:pPr algn="ctr">
              <a:defRPr/>
            </a:pPr>
            <a:endParaRPr lang="ru-RU" sz="2400">
              <a:solidFill>
                <a:srgbClr val="1F1F41"/>
              </a:solidFill>
              <a:latin typeface="Bahnschrif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rcRect r="19079"/>
          <a:stretch/>
        </p:blipFill>
        <p:spPr bwMode="auto">
          <a:xfrm>
            <a:off x="6169981" y="2001914"/>
            <a:ext cx="5785512" cy="4767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0" y="0"/>
            <a:ext cx="12192000" cy="1655762"/>
          </a:xfrm>
          <a:prstGeom prst="rect">
            <a:avLst/>
          </a:prstGeom>
          <a:solidFill>
            <a:srgbClr val="ABD3BF"/>
          </a:solidFill>
          <a:ln>
            <a:solidFill>
              <a:srgbClr val="ABD3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3600">
                <a:solidFill>
                  <a:srgbClr val="1F1F41"/>
                </a:solidFill>
                <a:latin typeface="Bahnschrift"/>
              </a:rPr>
              <a:t>		О нас</a:t>
            </a: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0638" y="0"/>
            <a:ext cx="1655762" cy="165576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 bwMode="auto">
          <a:xfrm>
            <a:off x="0" y="1655762"/>
            <a:ext cx="6587231" cy="5202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>
                <a:solidFill>
                  <a:srgbClr val="1F1F41"/>
                </a:solidFill>
                <a:latin typeface="Bahnschrift"/>
              </a:rPr>
              <a:t>Забеги «5 Верст» в парке Боева дача помогает развиваться и любителям физкультуры и опытным спортсменам, детям и взрослым, помогает развивать силу, выносливость, укреплять характер и прививает  правильные привычки. В атмосфере поддержки начинающим бегунам проще преодолевать первые километры, а более опытным есть возможность испытать чувство конкурентной борьбы.</a:t>
            </a:r>
            <a:endParaRPr/>
          </a:p>
          <a:p>
            <a:pPr algn="ctr">
              <a:defRPr/>
            </a:pPr>
            <a:endParaRPr lang="ru-RU" sz="2400">
              <a:solidFill>
                <a:srgbClr val="1F1F41"/>
              </a:solidFill>
              <a:latin typeface="Bahnschrif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rcRect l="40081" t="17864" r="117"/>
          <a:stretch/>
        </p:blipFill>
        <p:spPr bwMode="auto">
          <a:xfrm>
            <a:off x="6587231" y="1743582"/>
            <a:ext cx="5604769" cy="5114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0" y="0"/>
            <a:ext cx="12192000" cy="1655762"/>
          </a:xfrm>
          <a:prstGeom prst="rect">
            <a:avLst/>
          </a:prstGeom>
          <a:solidFill>
            <a:srgbClr val="ABD3BF"/>
          </a:solidFill>
          <a:ln>
            <a:solidFill>
              <a:srgbClr val="ABD3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3600">
                <a:solidFill>
                  <a:srgbClr val="1F1F41"/>
                </a:solidFill>
                <a:latin typeface="Bahnschrift"/>
              </a:rPr>
              <a:t>		О нас</a:t>
            </a: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0638" y="0"/>
            <a:ext cx="1655762" cy="165576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rcRect l="11586"/>
          <a:stretch/>
        </p:blipFill>
        <p:spPr bwMode="auto">
          <a:xfrm>
            <a:off x="6193773" y="1837678"/>
            <a:ext cx="5998227" cy="4523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 bwMode="auto">
          <a:xfrm>
            <a:off x="0" y="1655761"/>
            <a:ext cx="6095999" cy="5202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>
                <a:solidFill>
                  <a:srgbClr val="1F1F41"/>
                </a:solidFill>
                <a:latin typeface="Bahnschrift"/>
              </a:rPr>
              <a:t>Кроме спортивной стороны, на мероприятии 5 Верст раскрываются и творческие личности. Периодически организуются тематические забеги, посвященные праздникам или произведениям. Проявляются эмоции, которые остаются в фотоальбомах сообщества в соцсетях. </a:t>
            </a:r>
            <a:endParaRPr/>
          </a:p>
          <a:p>
            <a:pPr algn="ctr">
              <a:defRPr/>
            </a:pPr>
            <a:r>
              <a:rPr lang="ru-RU" sz="2400">
                <a:solidFill>
                  <a:srgbClr val="1F1F41"/>
                </a:solidFill>
                <a:latin typeface="Bahnschrift"/>
              </a:rPr>
              <a:t>Участники «5 Верст» в парке Боева дача бегают и дружат, взаимодействуют на забегах и в жизни.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0" y="0"/>
            <a:ext cx="12192000" cy="1655762"/>
          </a:xfrm>
          <a:prstGeom prst="rect">
            <a:avLst/>
          </a:prstGeom>
          <a:solidFill>
            <a:srgbClr val="ABD3BF"/>
          </a:solidFill>
          <a:ln>
            <a:solidFill>
              <a:srgbClr val="ABD3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3600">
                <a:solidFill>
                  <a:srgbClr val="1F1F41"/>
                </a:solidFill>
                <a:latin typeface="Bahnschrift"/>
              </a:rPr>
              <a:t>		Начало</a:t>
            </a: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0638" y="0"/>
            <a:ext cx="1655762" cy="165576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 bwMode="auto">
          <a:xfrm>
            <a:off x="3417903" y="1655762"/>
            <a:ext cx="5140171" cy="5202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>
                <a:solidFill>
                  <a:srgbClr val="1F1F41"/>
                </a:solidFill>
                <a:latin typeface="Bahnschrift"/>
              </a:rPr>
              <a:t>Старт проходит в г. Курск, парк Боева Дача. </a:t>
            </a:r>
            <a:endParaRPr/>
          </a:p>
          <a:p>
            <a:pPr algn="ctr">
              <a:defRPr/>
            </a:pPr>
            <a:r>
              <a:rPr lang="ru-RU" sz="2800">
                <a:solidFill>
                  <a:srgbClr val="1F1F41"/>
                </a:solidFill>
                <a:latin typeface="Bahnschrift"/>
              </a:rPr>
              <a:t>Старт каждую субботу в 9:00.</a:t>
            </a:r>
            <a:endParaRPr/>
          </a:p>
          <a:p>
            <a:pPr algn="ctr">
              <a:defRPr/>
            </a:pPr>
            <a:endParaRPr lang="ru-RU" sz="2800">
              <a:solidFill>
                <a:srgbClr val="1F1F41"/>
              </a:solidFill>
              <a:latin typeface="Bahnschrift"/>
            </a:endParaRPr>
          </a:p>
          <a:p>
            <a:pPr algn="ctr">
              <a:defRPr/>
            </a:pPr>
            <a:r>
              <a:rPr lang="ru-RU" sz="2800">
                <a:solidFill>
                  <a:srgbClr val="1F1F41"/>
                </a:solidFill>
                <a:latin typeface="Bahnschrift"/>
              </a:rPr>
              <a:t>Первый старт забега «Боева дача» в рамках проекта </a:t>
            </a:r>
            <a:endParaRPr lang="en-US" sz="2800">
              <a:solidFill>
                <a:srgbClr val="1F1F41"/>
              </a:solidFill>
              <a:latin typeface="Bahnschrift"/>
            </a:endParaRPr>
          </a:p>
          <a:p>
            <a:pPr algn="ctr">
              <a:defRPr/>
            </a:pPr>
            <a:r>
              <a:rPr lang="ru-RU" sz="2800">
                <a:solidFill>
                  <a:srgbClr val="1F1F41"/>
                </a:solidFill>
                <a:latin typeface="Bahnschrift"/>
              </a:rPr>
              <a:t>«5 верст» -</a:t>
            </a:r>
            <a:r>
              <a:rPr lang="ru-RU" sz="2800" b="1">
                <a:solidFill>
                  <a:srgbClr val="1F1F41"/>
                </a:solidFill>
                <a:latin typeface="Bahnschrift"/>
              </a:rPr>
              <a:t>11.06.2022</a:t>
            </a:r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8781495" y="1655762"/>
            <a:ext cx="3187084" cy="2088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886548" y="3950563"/>
            <a:ext cx="3089429" cy="2707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3249" y="3863001"/>
            <a:ext cx="3245878" cy="2882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223421" y="1690097"/>
            <a:ext cx="2831415" cy="2138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0" y="0"/>
            <a:ext cx="12192000" cy="1655762"/>
          </a:xfrm>
          <a:prstGeom prst="rect">
            <a:avLst/>
          </a:prstGeom>
          <a:solidFill>
            <a:srgbClr val="ABD3BF"/>
          </a:solidFill>
          <a:ln>
            <a:solidFill>
              <a:srgbClr val="ABD3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3600">
                <a:solidFill>
                  <a:srgbClr val="1F1F41"/>
                </a:solidFill>
                <a:latin typeface="Bahnschrift"/>
              </a:rPr>
              <a:t>		В пути</a:t>
            </a: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0638" y="0"/>
            <a:ext cx="1655762" cy="165576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 bwMode="auto">
          <a:xfrm>
            <a:off x="-1" y="1655762"/>
            <a:ext cx="6542843" cy="5202238"/>
          </a:xfrm>
          <a:prstGeom prst="rect">
            <a:avLst/>
          </a:prstGeom>
          <a:noFill/>
          <a:ln>
            <a:solidFill>
              <a:srgbClr val="ABD3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>
                <a:solidFill>
                  <a:srgbClr val="1F1F41"/>
                </a:solidFill>
                <a:latin typeface="Bahnschrift"/>
              </a:rPr>
              <a:t>С первого старта проведено 42 мероприятия, в которых приняло  участие 318 уникальных участников и 48 уникальных волонтеров.</a:t>
            </a:r>
            <a:endParaRPr/>
          </a:p>
          <a:p>
            <a:pPr algn="ctr">
              <a:defRPr/>
            </a:pPr>
            <a:endParaRPr lang="ru-RU" sz="2400">
              <a:solidFill>
                <a:srgbClr val="1F1F41"/>
              </a:solidFill>
              <a:latin typeface="Bahnschrift"/>
            </a:endParaRPr>
          </a:p>
          <a:p>
            <a:pPr algn="ctr">
              <a:defRPr/>
            </a:pPr>
            <a:r>
              <a:rPr lang="ru-RU" sz="2400">
                <a:solidFill>
                  <a:srgbClr val="1F1F41"/>
                </a:solidFill>
                <a:latin typeface="Bahnschrift"/>
              </a:rPr>
              <a:t>В среднем, в каждом забеге, принимает участие 43 участника и 9 волонтеров, организующих мероприятие.</a:t>
            </a:r>
            <a:endParaRPr lang="ru-RU" sz="2400" b="1">
              <a:solidFill>
                <a:srgbClr val="1F1F41"/>
              </a:solidFill>
              <a:latin typeface="Bahnschrif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rcRect l="24262"/>
          <a:stretch/>
        </p:blipFill>
        <p:spPr bwMode="auto">
          <a:xfrm>
            <a:off x="6711518" y="1897793"/>
            <a:ext cx="5480481" cy="4825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0" y="0"/>
            <a:ext cx="12192000" cy="1655762"/>
          </a:xfrm>
          <a:prstGeom prst="rect">
            <a:avLst/>
          </a:prstGeom>
          <a:solidFill>
            <a:srgbClr val="ABD3BF"/>
          </a:solidFill>
          <a:ln>
            <a:solidFill>
              <a:srgbClr val="ABD3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3600">
                <a:solidFill>
                  <a:srgbClr val="1F1F41"/>
                </a:solidFill>
                <a:latin typeface="Bahnschrift"/>
              </a:rPr>
              <a:t>		</a:t>
            </a:r>
            <a:r>
              <a:rPr lang="ru-RU">
                <a:solidFill>
                  <a:srgbClr val="1F1F41"/>
                </a:solidFill>
                <a:latin typeface="Bahnschrift"/>
              </a:rPr>
              <a:t>5 вёрст в парке Боева дача</a:t>
            </a:r>
            <a:endParaRPr/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>
                <a:solidFill>
                  <a:srgbClr val="1F1F41"/>
                </a:solidFill>
                <a:latin typeface="Bahnschrift"/>
              </a:rPr>
              <a:t>		СУББОТА. УТРО. ПАРК. 5КМ.</a:t>
            </a:r>
            <a:endParaRPr/>
          </a:p>
          <a:p>
            <a:pPr algn="ctr">
              <a:defRPr/>
            </a:pP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0638" y="0"/>
            <a:ext cx="1655762" cy="165576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 bwMode="auto">
          <a:xfrm>
            <a:off x="0" y="5562600"/>
            <a:ext cx="12192000" cy="1295400"/>
          </a:xfrm>
          <a:prstGeom prst="rect">
            <a:avLst/>
          </a:prstGeom>
          <a:solidFill>
            <a:srgbClr val="ABD3BF"/>
          </a:solidFill>
          <a:ln>
            <a:solidFill>
              <a:srgbClr val="ABD3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ru-RU" sz="3600">
                <a:solidFill>
                  <a:srgbClr val="1F1F41"/>
                </a:solidFill>
                <a:latin typeface="Bahnschrift"/>
              </a:rPr>
              <a:t>КУРСК. РОССИЯ		</a:t>
            </a:r>
            <a:endParaRPr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0" y="1655762"/>
            <a:ext cx="12192000" cy="3906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600" dirty="0">
                <a:solidFill>
                  <a:srgbClr val="1F1F41"/>
                </a:solidFill>
                <a:latin typeface="Bahnschrift"/>
              </a:rPr>
              <a:t>Спасибо за внимание	!</a:t>
            </a:r>
            <a:endParaRPr/>
          </a:p>
          <a:p>
            <a:pPr algn="ctr">
              <a:defRPr/>
            </a:pPr>
            <a:endParaRPr lang="ru-RU" sz="3600" dirty="0">
              <a:solidFill>
                <a:srgbClr val="1F1F41"/>
              </a:solidFill>
              <a:latin typeface="Bahnschrift"/>
            </a:endParaRPr>
          </a:p>
          <a:p>
            <a:pPr algn="ctr">
              <a:defRPr/>
            </a:pPr>
            <a:r>
              <a:rPr lang="ru-RU" sz="3600" dirty="0">
                <a:solidFill>
                  <a:srgbClr val="1F1F41"/>
                </a:solidFill>
                <a:latin typeface="Bahnschrift"/>
              </a:rPr>
              <a:t>Контакты организаторов</a:t>
            </a:r>
            <a:r>
              <a:rPr lang="ru-RU" sz="3600" dirty="0" smtClean="0">
                <a:solidFill>
                  <a:srgbClr val="1F1F41"/>
                </a:solidFill>
                <a:latin typeface="Bahnschrift"/>
              </a:rPr>
              <a:t>: </a:t>
            </a:r>
            <a:endParaRPr/>
          </a:p>
          <a:p>
            <a:pPr algn="ctr">
              <a:defRPr/>
            </a:pPr>
            <a:r>
              <a:rPr lang="ru-RU" sz="3600" dirty="0">
                <a:solidFill>
                  <a:srgbClr val="1F1F41"/>
                </a:solidFill>
                <a:latin typeface="Bahnschrift"/>
              </a:rPr>
              <a:t>Телефон</a:t>
            </a:r>
            <a:r>
              <a:rPr lang="ru-RU" sz="3600" dirty="0" smtClean="0">
                <a:solidFill>
                  <a:srgbClr val="1F1F41"/>
                </a:solidFill>
                <a:latin typeface="Bahnschrift"/>
              </a:rPr>
              <a:t>: +7 (919) 134-81-08</a:t>
            </a:r>
            <a:endParaRPr/>
          </a:p>
          <a:p>
            <a:pPr algn="ctr">
              <a:defRPr/>
            </a:pPr>
            <a:r>
              <a:rPr lang="ru-RU" sz="3600" dirty="0">
                <a:solidFill>
                  <a:srgbClr val="1F1F41"/>
                </a:solidFill>
                <a:latin typeface="Bahnschrift"/>
              </a:rPr>
              <a:t>Электронная почта</a:t>
            </a:r>
            <a:r>
              <a:rPr lang="ru-RU" sz="3600" dirty="0" smtClean="0">
                <a:solidFill>
                  <a:srgbClr val="1F1F41"/>
                </a:solidFill>
                <a:latin typeface="Bahnschrift"/>
              </a:rPr>
              <a:t>:</a:t>
            </a:r>
            <a:r>
              <a:rPr lang="ru-RU" sz="3600" dirty="0">
                <a:solidFill>
                  <a:srgbClr val="1F1F41"/>
                </a:solidFill>
                <a:latin typeface="Bahnschrift"/>
              </a:rPr>
              <a:t> </a:t>
            </a:r>
            <a:r>
              <a:rPr lang="en-US" sz="3600" dirty="0" smtClean="0">
                <a:solidFill>
                  <a:srgbClr val="1F1F41"/>
                </a:solidFill>
                <a:latin typeface="Bahnschrift"/>
              </a:rPr>
              <a:t>boevadacha@5verst.ru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288</Words>
  <Application>R7-Office/7.2.0.134</Application>
  <DocSecurity>0</DocSecurity>
  <PresentationFormat>Произвольный</PresentationFormat>
  <Paragraphs>30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Быков Андрей Александрович</dc:creator>
  <cp:lastModifiedBy>Ученик</cp:lastModifiedBy>
  <cp:revision>13</cp:revision>
  <dcterms:created xsi:type="dcterms:W3CDTF">2023-03-28T20:02:54Z</dcterms:created>
  <dcterms:modified xsi:type="dcterms:W3CDTF">2023-04-25T17:01:45Z</dcterms:modified>
  <dc:identifier/>
  <dc:language/>
  <cp:version/>
</cp:coreProperties>
</file>