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7T14:44:59.572" idx="1">
    <p:pos x="4581" y="597"/>
    <p:text/>
    <p:extLst>
      <p:ext uri="{C676402C-5697-4E1C-873F-D02D1690AC5C}">
        <p15:threadingInfo xmlns:p15="http://schemas.microsoft.com/office/powerpoint/2012/main" timeZoneBias="-540"/>
      </p:ext>
    </p:extLst>
  </p:cm>
  <p:cm authorId="1" dt="2022-11-17T14:45:00.117" idx="2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5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5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4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9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5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1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0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4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B0827AD-AAF0-48F2-A4C2-56769DC7A995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502A99A-FE32-4EB6-A816-E8119675D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457" y="1895772"/>
            <a:ext cx="9966960" cy="4269898"/>
          </a:xfrm>
        </p:spPr>
        <p:txBody>
          <a:bodyPr>
            <a:noAutofit/>
          </a:bodyPr>
          <a:lstStyle/>
          <a:p>
            <a:r>
              <a:rPr lang="ru-RU" sz="6000" b="0" dirty="0"/>
              <a:t>Муниципальное бюджетное учреждение </a:t>
            </a:r>
            <a:r>
              <a:rPr lang="ru-RU" sz="6000" b="0" dirty="0" err="1"/>
              <a:t>молодежно</a:t>
            </a:r>
            <a:r>
              <a:rPr lang="ru-RU" sz="6000" b="0" dirty="0"/>
              <a:t>- досуговый центр "Гармония" города Тынды Амурской области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742" y="7242586"/>
            <a:ext cx="5203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508" y="3091542"/>
            <a:ext cx="3842657" cy="2764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взаимодействия молодежных общественных объединений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34" y="1569720"/>
            <a:ext cx="6213845" cy="4038600"/>
          </a:xfrm>
        </p:spPr>
      </p:pic>
      <p:sp>
        <p:nvSpPr>
          <p:cNvPr id="9" name="TextBox 8"/>
          <p:cNvSpPr txBox="1"/>
          <p:nvPr/>
        </p:nvSpPr>
        <p:spPr>
          <a:xfrm>
            <a:off x="1454331" y="5712822"/>
            <a:ext cx="520772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Шоу-группа </a:t>
            </a:r>
            <a:r>
              <a:rPr lang="ru-RU" dirty="0"/>
              <a:t>«</a:t>
            </a:r>
            <a:r>
              <a:rPr lang="en-US" dirty="0" err="1"/>
              <a:t>Lidht</a:t>
            </a:r>
            <a:r>
              <a:rPr lang="en-US" dirty="0"/>
              <a:t> Street Dancers»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4" y="943230"/>
            <a:ext cx="6902290" cy="5176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25490" y="5545267"/>
            <a:ext cx="450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Клуб интеллектуальной игры – «МАФИЯ»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8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11745156" y="852255"/>
            <a:ext cx="257453" cy="79899"/>
          </a:xfrm>
        </p:spPr>
        <p:txBody>
          <a:bodyPr>
            <a:noAutofit/>
          </a:bodyPr>
          <a:lstStyle/>
          <a:p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9989" y="1976846"/>
            <a:ext cx="6766560" cy="2821577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Молодежным центром проводится планомерная работа по реализации молодежной политики на территории города по следующим направлениям: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776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816" y="1071154"/>
            <a:ext cx="3720739" cy="47374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Вовлечение молодежи в волонтерскую деятельность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6" y="609600"/>
            <a:ext cx="4261628" cy="5697244"/>
          </a:xfrm>
        </p:spPr>
      </p:pic>
      <p:sp>
        <p:nvSpPr>
          <p:cNvPr id="7" name="TextBox 6"/>
          <p:cNvSpPr txBox="1"/>
          <p:nvPr/>
        </p:nvSpPr>
        <p:spPr>
          <a:xfrm>
            <a:off x="1166949" y="5808617"/>
            <a:ext cx="34311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города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49" y="609600"/>
            <a:ext cx="45720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9646" y="5383514"/>
            <a:ext cx="386660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Поздравление </a:t>
            </a:r>
            <a:r>
              <a:rPr lang="ru-RU" dirty="0"/>
              <a:t>гостей и жителей города с </a:t>
            </a:r>
            <a:r>
              <a:rPr lang="ru-RU" dirty="0" smtClean="0"/>
              <a:t>Днем </a:t>
            </a:r>
            <a:r>
              <a:rPr lang="ru-RU" dirty="0"/>
              <a:t>Государственного флага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92" y="591843"/>
            <a:ext cx="4294414" cy="5725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8103" y="5531618"/>
            <a:ext cx="3148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в федеральном проекте по голосованию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0" y="1262741"/>
            <a:ext cx="4199709" cy="3884023"/>
          </a:xfrm>
        </p:spPr>
        <p:txBody>
          <a:bodyPr/>
          <a:lstStyle/>
          <a:p>
            <a:pPr algn="ctr"/>
            <a:r>
              <a:rPr lang="ru-RU" dirty="0" smtClean="0"/>
              <a:t>Военно-патриотическое воспитание молодежи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6" y="794657"/>
            <a:ext cx="6470939" cy="5433654"/>
          </a:xfrm>
        </p:spPr>
      </p:pic>
      <p:sp>
        <p:nvSpPr>
          <p:cNvPr id="7" name="TextBox 6"/>
          <p:cNvSpPr txBox="1"/>
          <p:nvPr/>
        </p:nvSpPr>
        <p:spPr>
          <a:xfrm>
            <a:off x="3979818" y="5452793"/>
            <a:ext cx="2882537" cy="6637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Волонтерская акция – </a:t>
            </a:r>
          </a:p>
          <a:p>
            <a:pPr algn="ctr"/>
            <a:r>
              <a:rPr lang="ru-RU" dirty="0" smtClean="0"/>
              <a:t>«Подарок ветерану»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01" y="591247"/>
            <a:ext cx="4383404" cy="5840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7197" y="5406686"/>
            <a:ext cx="31612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Уборка </a:t>
            </a:r>
            <a:r>
              <a:rPr lang="ru-RU" dirty="0"/>
              <a:t>территории памятника Воинам Великой Отечественной </a:t>
            </a:r>
            <a:r>
              <a:rPr lang="ru-RU" dirty="0" smtClean="0"/>
              <a:t>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57" y="1718002"/>
            <a:ext cx="3137263" cy="32831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Вовлечение молодежи в здоровый образ жизни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5" y="759823"/>
            <a:ext cx="7059007" cy="5268680"/>
          </a:xfrm>
        </p:spPr>
      </p:pic>
      <p:sp>
        <p:nvSpPr>
          <p:cNvPr id="5" name="TextBox 4"/>
          <p:cNvSpPr txBox="1"/>
          <p:nvPr/>
        </p:nvSpPr>
        <p:spPr>
          <a:xfrm>
            <a:off x="2255520" y="5416732"/>
            <a:ext cx="36924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Настольный теннис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5" y="759823"/>
            <a:ext cx="7503145" cy="5199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5520" y="5416732"/>
            <a:ext cx="4084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Скандинавская ходьба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92" y="609600"/>
            <a:ext cx="5882649" cy="5804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7380" y="5549523"/>
            <a:ext cx="33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Эстафета, посвященная Дню защитника отечества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2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238" y="3152503"/>
            <a:ext cx="4748349" cy="12845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Работа с молодежью, находящейся в социально-опасном положении и социализация молодежи, нуждающейся в особой защите государства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6" y="999308"/>
            <a:ext cx="6991782" cy="4563292"/>
          </a:xfrm>
        </p:spPr>
      </p:pic>
      <p:sp>
        <p:nvSpPr>
          <p:cNvPr id="5" name="TextBox 4"/>
          <p:cNvSpPr txBox="1"/>
          <p:nvPr/>
        </p:nvSpPr>
        <p:spPr>
          <a:xfrm>
            <a:off x="2020987" y="5050972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Темная сенсорная комната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6" y="862147"/>
            <a:ext cx="6647543" cy="4985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2310" y="5097138"/>
            <a:ext cx="36320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Благотворительная </a:t>
            </a:r>
            <a:r>
              <a:rPr lang="ru-RU" dirty="0" err="1" smtClean="0"/>
              <a:t>акциякция</a:t>
            </a:r>
            <a:r>
              <a:rPr lang="ru-RU" dirty="0" smtClean="0"/>
              <a:t> – «Соберем ребенка в школу»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143167"/>
            <a:ext cx="6895066" cy="4600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1914" y="4930475"/>
            <a:ext cx="3212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Благотворительная акция – </a:t>
            </a:r>
          </a:p>
          <a:p>
            <a:pPr algn="ctr"/>
            <a:r>
              <a:rPr lang="ru-RU" dirty="0" smtClean="0"/>
              <a:t>«Новогоднее чудо»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8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199" y="3186124"/>
            <a:ext cx="4408714" cy="4506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Содействие в профориентации и карьерным устремлениям молодежи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" y="1023010"/>
            <a:ext cx="6382495" cy="4776899"/>
          </a:xfrm>
        </p:spPr>
      </p:pic>
      <p:sp>
        <p:nvSpPr>
          <p:cNvPr id="5" name="TextBox 4"/>
          <p:cNvSpPr txBox="1"/>
          <p:nvPr/>
        </p:nvSpPr>
        <p:spPr>
          <a:xfrm>
            <a:off x="1985109" y="5286103"/>
            <a:ext cx="3648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самоуправления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0" y="421489"/>
            <a:ext cx="5580107" cy="6166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5109" y="5529161"/>
            <a:ext cx="357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Профориентация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7485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1656" y="2729047"/>
            <a:ext cx="4783183" cy="10341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Вовлечении молодежи в занятие творческой деятельностью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3" y="947099"/>
            <a:ext cx="6895713" cy="4598040"/>
          </a:xfrm>
        </p:spPr>
      </p:pic>
      <p:sp>
        <p:nvSpPr>
          <p:cNvPr id="7" name="TextBox 6"/>
          <p:cNvSpPr txBox="1"/>
          <p:nvPr/>
        </p:nvSpPr>
        <p:spPr>
          <a:xfrm>
            <a:off x="1842599" y="4893379"/>
            <a:ext cx="3962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Фестиваль национальных культур – </a:t>
            </a:r>
          </a:p>
          <a:p>
            <a:pPr algn="ctr"/>
            <a:r>
              <a:rPr lang="ru-RU" dirty="0" smtClean="0"/>
              <a:t>«Без границ»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4" y="899158"/>
            <a:ext cx="6258558" cy="4693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7671" y="5031879"/>
            <a:ext cx="32831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молодежи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0" y="3218905"/>
            <a:ext cx="5114109" cy="1110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у молодежи традиционных семейных ценностей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8" y="691446"/>
            <a:ext cx="5276986" cy="5276986"/>
          </a:xfrm>
        </p:spPr>
      </p:pic>
      <p:sp>
        <p:nvSpPr>
          <p:cNvPr id="5" name="TextBox 4"/>
          <p:cNvSpPr txBox="1"/>
          <p:nvPr/>
        </p:nvSpPr>
        <p:spPr>
          <a:xfrm>
            <a:off x="2455818" y="5968432"/>
            <a:ext cx="296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– «Общее дело»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127</TotalTime>
  <Words>180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Corbel</vt:lpstr>
      <vt:lpstr>Times New Roman</vt:lpstr>
      <vt:lpstr>Базис</vt:lpstr>
      <vt:lpstr>Муниципальное бюджетное учреждение молодежно- досуговый центр "Гармония" города Тынды Амурской области</vt:lpstr>
      <vt:lpstr>  </vt:lpstr>
      <vt:lpstr>Вовлечение молодежи в волонтерскую деятельность</vt:lpstr>
      <vt:lpstr>Военно-патриотическое воспитание молодежи</vt:lpstr>
      <vt:lpstr>Вовлечение молодежи в здоровый образ жизни</vt:lpstr>
      <vt:lpstr>Работа с молодежью, находящейся в социально-опасном положении и социализация молодежи, нуждающейся в особой защите государства</vt:lpstr>
      <vt:lpstr>Содействие в профориентации и карьерным устремлениям молодежи</vt:lpstr>
      <vt:lpstr>Вовлечении молодежи в занятие творческой деятельностью</vt:lpstr>
      <vt:lpstr>Формирование у молодежи традиционных семейных ценностей</vt:lpstr>
      <vt:lpstr>Организация взаимодействия молодежных общественных объединений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молодежно- досуговый центр "Гармония" города Тынды Амурской области</dc:title>
  <dc:creator>User</dc:creator>
  <cp:lastModifiedBy>User</cp:lastModifiedBy>
  <cp:revision>11</cp:revision>
  <dcterms:created xsi:type="dcterms:W3CDTF">2022-11-17T04:24:33Z</dcterms:created>
  <dcterms:modified xsi:type="dcterms:W3CDTF">2022-11-17T06:31:43Z</dcterms:modified>
</cp:coreProperties>
</file>