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01806"/>
    <a:srgbClr val="5A9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86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2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9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30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89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44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96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18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63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2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B6E89-6584-45B3-8225-92221BB6E792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AF1B4-E558-4CEE-976F-46D136A0B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2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4176" y="292363"/>
            <a:ext cx="9959788" cy="233829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01806"/>
                </a:solidFill>
                <a:latin typeface="Candara" panose="020E0502030303020204" pitchFamily="34" charset="0"/>
              </a:rPr>
              <a:t>Фестиваль "Единая нить": Культурный мост народов России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153E12-6B67-4B89-9CD9-0854C76A0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865" y="2040968"/>
            <a:ext cx="5690054" cy="39659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E16635-4267-4960-A4D6-D4E791009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474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7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00827B-0769-4E79-B271-1B94143DA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99" y="207342"/>
            <a:ext cx="3329354" cy="4440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67327-616B-4225-9EF9-12A793AB1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73" y="145599"/>
            <a:ext cx="4328159" cy="2867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8859D7-95B8-420B-98CD-E390F9F438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87" y="2647287"/>
            <a:ext cx="3840273" cy="2544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D9BD76-9099-4A95-AC6B-21D248795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C9D719-AB2F-4877-AD00-F0E8AC42B759}"/>
              </a:ext>
            </a:extLst>
          </p:cNvPr>
          <p:cNvSpPr/>
          <p:nvPr/>
        </p:nvSpPr>
        <p:spPr>
          <a:xfrm>
            <a:off x="-110096" y="566029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История становления области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моя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414318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8D8348-5900-4088-BD4E-D7B256349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14" y="144838"/>
            <a:ext cx="4688384" cy="3527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C9A598-0E7F-4AF6-A848-C7FCA3416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94" y="1168095"/>
            <a:ext cx="4042099" cy="304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D9BD76-9099-4A95-AC6B-21D248795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C9D719-AB2F-4877-AD00-F0E8AC42B759}"/>
              </a:ext>
            </a:extLst>
          </p:cNvPr>
          <p:cNvSpPr/>
          <p:nvPr/>
        </p:nvSpPr>
        <p:spPr>
          <a:xfrm>
            <a:off x="-1390256" y="613599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Добро объединяет</a:t>
            </a:r>
          </a:p>
        </p:txBody>
      </p:sp>
    </p:spTree>
    <p:extLst>
      <p:ext uri="{BB962C8B-B14F-4D97-AF65-F5344CB8AC3E}">
        <p14:creationId xmlns:p14="http://schemas.microsoft.com/office/powerpoint/2010/main" val="2458386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FECC30-C893-4B12-A0F7-4D78951D0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0" y="182879"/>
            <a:ext cx="4612488" cy="3073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385704-10A8-466B-9D2D-2131819F09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54" y="282269"/>
            <a:ext cx="4612488" cy="3073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52F42B-3DD9-4168-859C-0B06D567D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98" y="2700464"/>
            <a:ext cx="3813470" cy="2541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D9BD76-9099-4A95-AC6B-21D248795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C9D719-AB2F-4877-AD00-F0E8AC42B759}"/>
              </a:ext>
            </a:extLst>
          </p:cNvPr>
          <p:cNvSpPr/>
          <p:nvPr/>
        </p:nvSpPr>
        <p:spPr>
          <a:xfrm>
            <a:off x="-503991" y="605251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Создание народных образов</a:t>
            </a:r>
          </a:p>
        </p:txBody>
      </p:sp>
    </p:spTree>
    <p:extLst>
      <p:ext uri="{BB962C8B-B14F-4D97-AF65-F5344CB8AC3E}">
        <p14:creationId xmlns:p14="http://schemas.microsoft.com/office/powerpoint/2010/main" val="268701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FFA357-0FEE-484E-A0F5-85B0CB587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2" y="148772"/>
            <a:ext cx="2286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267C06-C824-4BFF-B549-A3A7D54C20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7" y="1213919"/>
            <a:ext cx="4884253" cy="3254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BF1FFD2-62E7-462A-AB7C-3A523C89B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60" y="120448"/>
            <a:ext cx="3899505" cy="2924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D9BD76-9099-4A95-AC6B-21D248795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C9D719-AB2F-4877-AD00-F0E8AC42B759}"/>
              </a:ext>
            </a:extLst>
          </p:cNvPr>
          <p:cNvSpPr/>
          <p:nvPr/>
        </p:nvSpPr>
        <p:spPr>
          <a:xfrm>
            <a:off x="-359490" y="597331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Народные промыслы</a:t>
            </a:r>
          </a:p>
        </p:txBody>
      </p:sp>
    </p:spTree>
    <p:extLst>
      <p:ext uri="{BB962C8B-B14F-4D97-AF65-F5344CB8AC3E}">
        <p14:creationId xmlns:p14="http://schemas.microsoft.com/office/powerpoint/2010/main" val="207462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C44A87-EAAF-444F-912D-23D627E14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5" y="77566"/>
            <a:ext cx="514551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336D96-15C5-40B3-954E-E73718638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10" y="299618"/>
            <a:ext cx="4652024" cy="3100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843E87-4863-4AD0-9B88-241F460A8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94" y="2874131"/>
            <a:ext cx="4261406" cy="2839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D9BD76-9099-4A95-AC6B-21D248795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7565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C9D719-AB2F-4877-AD00-F0E8AC42B759}"/>
              </a:ext>
            </a:extLst>
          </p:cNvPr>
          <p:cNvSpPr/>
          <p:nvPr/>
        </p:nvSpPr>
        <p:spPr>
          <a:xfrm>
            <a:off x="-359490" y="60343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Традиции объединяют</a:t>
            </a:r>
          </a:p>
        </p:txBody>
      </p:sp>
    </p:spTree>
    <p:extLst>
      <p:ext uri="{BB962C8B-B14F-4D97-AF65-F5344CB8AC3E}">
        <p14:creationId xmlns:p14="http://schemas.microsoft.com/office/powerpoint/2010/main" val="683418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21</Words>
  <Application>Microsoft Office PowerPoint</Application>
  <PresentationFormat>Широкоэкранный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Candara</vt:lpstr>
      <vt:lpstr>Тема Office</vt:lpstr>
      <vt:lpstr>Фестиваль "Единая нить": Культурный мост народов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«Народы нашей малой Родины»</dc:title>
  <dc:creator>Александра Журавлева</dc:creator>
  <cp:lastModifiedBy>Aleksandra</cp:lastModifiedBy>
  <cp:revision>11</cp:revision>
  <dcterms:created xsi:type="dcterms:W3CDTF">2026-05-11T19:34:00Z</dcterms:created>
  <dcterms:modified xsi:type="dcterms:W3CDTF">2026-05-20T13:43:08Z</dcterms:modified>
</cp:coreProperties>
</file>