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0" r:id="rId2"/>
    <p:sldId id="260" r:id="rId3"/>
    <p:sldId id="263" r:id="rId4"/>
    <p:sldId id="257" r:id="rId5"/>
    <p:sldId id="264" r:id="rId6"/>
    <p:sldId id="265" r:id="rId7"/>
    <p:sldId id="259" r:id="rId8"/>
    <p:sldId id="269" r:id="rId9"/>
    <p:sldId id="256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90" d="100"/>
          <a:sy n="90" d="100"/>
        </p:scale>
        <p:origin x="221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76582" cy="601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М- мастерская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43490" y="1556792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 - особого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43490" y="2085920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 - творчества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43490" y="3679431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43490" y="3147651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043490" y="2615048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039164" y="4209382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043490" y="4723174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115616" y="5298470"/>
            <a:ext cx="4176582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1023" t="1683" r="8664" b="3831"/>
          <a:stretch/>
        </p:blipFill>
        <p:spPr>
          <a:xfrm>
            <a:off x="4283968" y="2655635"/>
            <a:ext cx="4104456" cy="362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8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>Проект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>«Мастерская особого творчества»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7203" y="3140968"/>
            <a:ext cx="6777317" cy="216024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направлен </a:t>
            </a:r>
            <a:r>
              <a:rPr lang="ru-RU" sz="2000" dirty="0"/>
              <a:t>на поддержку семей, воспитывающих детей с особенностями развития в том числе </a:t>
            </a:r>
            <a:r>
              <a:rPr lang="ru-RU" sz="2000" dirty="0" smtClean="0"/>
              <a:t>детей-инвалидов</a:t>
            </a:r>
            <a:r>
              <a:rPr lang="ru-RU" sz="2000" dirty="0"/>
              <a:t>, и развитие добровольчества (волонтёрства) среди молодежи г. Нефтеюганске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14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2" y="620688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Актуальность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26114" y="1412776"/>
            <a:ext cx="6777317" cy="475252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Реализация </a:t>
            </a: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проекта связана с необходимостью развития личностной готовности волонтера к работе с детьми-инвалидами и детьми с ограниченными возможностями здоровья. </a:t>
            </a:r>
            <a:endParaRPr lang="ru-RU" sz="1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Инклюзивное волонтерство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играет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большую роль, как и для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детей с ОВЗ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так и для самих волонтёров. </a:t>
            </a: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Добровольцы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помогают проводить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творческие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мастер-классы, что позволяет волонтёрам научиться учитывать особенности таких детей, находить подход, учиться толерантному отношению к лицам с ОВЗ; </a:t>
            </a: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апись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мастер-классов для публикации в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официальных группах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социальной сети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ВКонтакте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а так же проведение онлайн мастер-классов в прямом эфире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132856"/>
            <a:ext cx="3298784" cy="3522042"/>
          </a:xfrm>
        </p:spPr>
        <p:txBody>
          <a:bodyPr>
            <a:normAutofit/>
          </a:bodyPr>
          <a:lstStyle/>
          <a:p>
            <a:r>
              <a:rPr lang="ru-RU" dirty="0"/>
              <a:t>- Вовлечение активной молодежи в деятельность, направленную на решение социальных проблем;</a:t>
            </a:r>
          </a:p>
          <a:p>
            <a:r>
              <a:rPr lang="ru-RU" dirty="0"/>
              <a:t>- Вовлечение детей-инвалидов и детей с ограниченными возможностями здоровья с учетом медицинских показаний в позитивную деятельность, адекватную их возможностям, интересам и способностям;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4" y="3068960"/>
            <a:ext cx="3152049" cy="208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0" y="856527"/>
            <a:ext cx="3111132" cy="2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16016" y="2204864"/>
            <a:ext cx="3298784" cy="36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cs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/>
              <a:t>Обучить </a:t>
            </a:r>
            <a:r>
              <a:rPr lang="ru-RU" dirty="0"/>
              <a:t>добровольцев (волонтеров) специфике взаимодействия с людьми с инвалидностью и людьми с ОВЗ.</a:t>
            </a:r>
          </a:p>
          <a:p>
            <a:r>
              <a:rPr lang="ru-RU" dirty="0" smtClean="0"/>
              <a:t>- Создать </a:t>
            </a:r>
            <a:r>
              <a:rPr lang="ru-RU" dirty="0"/>
              <a:t>творческую-инклюзивную платформы для совместного участия в мастер-классах, семинарах и творческих мероприятиях волонтеров и детьми с различными заболеваниями – а также их здоровых братьев, сестер и родителей.</a:t>
            </a:r>
          </a:p>
          <a:p>
            <a:endParaRPr lang="ru-RU" dirty="0"/>
          </a:p>
        </p:txBody>
      </p:sp>
      <p:pic>
        <p:nvPicPr>
          <p:cNvPr id="1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4" y="3287560"/>
            <a:ext cx="3090863" cy="205494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3" y="836712"/>
            <a:ext cx="3090863" cy="20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276872"/>
            <a:ext cx="3298784" cy="337802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- Записать цикл творческих тематических мастер-классов  для публикации  в официальной группе «Городская волонтерская площадка «Доброе сердце», а также проведение творческих мастер-классов в прямом эфире.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04" y="3212976"/>
            <a:ext cx="3090861" cy="205494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4" y="845857"/>
            <a:ext cx="3090863" cy="20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8884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Повышение </a:t>
            </a:r>
            <a:r>
              <a:rPr lang="ru-RU" sz="2000" dirty="0"/>
              <a:t>условий для вовлечения активной молодежи в деятельность, направленную на решение социальных проблем;</a:t>
            </a:r>
          </a:p>
          <a:p>
            <a:r>
              <a:rPr lang="ru-RU" sz="2000" dirty="0" smtClean="0"/>
              <a:t>Повышается </a:t>
            </a:r>
            <a:r>
              <a:rPr lang="ru-RU" sz="2000" dirty="0"/>
              <a:t>уровень культуры общения с людьми с ОВЗ;</a:t>
            </a:r>
          </a:p>
          <a:p>
            <a:r>
              <a:rPr lang="ru-RU" sz="2000" dirty="0" smtClean="0"/>
              <a:t>Улучшение </a:t>
            </a:r>
            <a:r>
              <a:rPr lang="ru-RU" sz="2000" dirty="0"/>
              <a:t>эмоциональное состояние детей с ОВЗ;</a:t>
            </a:r>
          </a:p>
          <a:p>
            <a:r>
              <a:rPr lang="ru-RU" sz="2000" dirty="0" smtClean="0"/>
              <a:t>Развитие </a:t>
            </a:r>
            <a:r>
              <a:rPr lang="ru-RU" sz="2000" dirty="0"/>
              <a:t>творческих навыков и знаний у подростков, молодежи и детей с ОВЗ;</a:t>
            </a:r>
          </a:p>
        </p:txBody>
      </p:sp>
    </p:spTree>
    <p:extLst>
      <p:ext uri="{BB962C8B-B14F-4D97-AF65-F5344CB8AC3E}">
        <p14:creationId xmlns:p14="http://schemas.microsoft.com/office/powerpoint/2010/main" val="20924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984" y="112474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Целевая аудитория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8"/>
            <a:ext cx="6777317" cy="33123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обучающиеся старших классов и студенты </a:t>
            </a:r>
            <a:r>
              <a:rPr lang="ru-RU" dirty="0" err="1"/>
              <a:t>СУЗов</a:t>
            </a:r>
            <a:r>
              <a:rPr lang="ru-RU" dirty="0"/>
              <a:t> г. Нефтеюганска;</a:t>
            </a:r>
            <a:endParaRPr lang="ru-RU" b="1" dirty="0"/>
          </a:p>
          <a:p>
            <a:pPr lvl="0"/>
            <a:r>
              <a:rPr lang="ru-RU" dirty="0"/>
              <a:t>специалисты по работе молодежью МАУ «Центр молодежных инициатив»;</a:t>
            </a:r>
            <a:endParaRPr lang="ru-RU" b="1" dirty="0"/>
          </a:p>
          <a:p>
            <a:r>
              <a:rPr lang="ru-RU" dirty="0"/>
              <a:t>дети с ОВЗ, а также их братья, сестры и родители.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76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ОСОБОЕ ТВОРЧЕЕСТВО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2171"/>
          <a:stretch/>
        </p:blipFill>
        <p:spPr>
          <a:xfrm>
            <a:off x="827584" y="16576"/>
            <a:ext cx="764245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9">
      <a:dk1>
        <a:sysClr val="windowText" lastClr="000000"/>
      </a:dk1>
      <a:lt1>
        <a:srgbClr val="FFFFC1"/>
      </a:lt1>
      <a:dk2>
        <a:srgbClr val="262626"/>
      </a:dk2>
      <a:lt2>
        <a:srgbClr val="FF0000"/>
      </a:lt2>
      <a:accent1>
        <a:srgbClr val="B8940E"/>
      </a:accent1>
      <a:accent2>
        <a:srgbClr val="71685A"/>
      </a:accent2>
      <a:accent3>
        <a:srgbClr val="B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</TotalTime>
  <Words>333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2</vt:lpstr>
      <vt:lpstr>Остин</vt:lpstr>
      <vt:lpstr>М- мастерская</vt:lpstr>
      <vt:lpstr>Проект  «Мастерская особого творчества»</vt:lpstr>
      <vt:lpstr>Актуальность</vt:lpstr>
      <vt:lpstr>Цель:</vt:lpstr>
      <vt:lpstr>Задачи:</vt:lpstr>
      <vt:lpstr>Задачи:</vt:lpstr>
      <vt:lpstr>Ожидаемый результат</vt:lpstr>
      <vt:lpstr>Целевая аудитория</vt:lpstr>
      <vt:lpstr>ОСОБОЕ ТВОРЧЕЕСТВО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ОСОБОЕ ТВОРЧЕЕСТВО</dc:title>
  <dc:creator>First</dc:creator>
  <cp:lastModifiedBy>User</cp:lastModifiedBy>
  <cp:revision>16</cp:revision>
  <dcterms:created xsi:type="dcterms:W3CDTF">2020-04-25T15:55:19Z</dcterms:created>
  <dcterms:modified xsi:type="dcterms:W3CDTF">2021-04-16T06:58:27Z</dcterms:modified>
</cp:coreProperties>
</file>