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9" r:id="rId3"/>
    <p:sldId id="265" r:id="rId4"/>
    <p:sldId id="256" r:id="rId5"/>
    <p:sldId id="257" r:id="rId6"/>
    <p:sldId id="258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67" d="100"/>
          <a:sy n="67" d="100"/>
        </p:scale>
        <p:origin x="-2904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87C60E-1D38-43F5-9D03-1B8A0690096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87A79B-0462-4605-94E9-BE6AD53976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064897" cy="1143000"/>
          </a:xfrm>
        </p:spPr>
        <p:txBody>
          <a:bodyPr/>
          <a:lstStyle/>
          <a:p>
            <a:r>
              <a:rPr lang="ru-RU" sz="3600" dirty="0" smtClean="0"/>
              <a:t>АНО Семейно- культурный центр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Наши цели : </a:t>
            </a:r>
          </a:p>
          <a:p>
            <a:r>
              <a:rPr lang="ru-RU" dirty="0"/>
              <a:t>- приобщение взрослых и детей к здоровому образу жизни;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помощь СВО;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популяризация семейных ценностей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поддержка семей, оказавшихся в сложной жизненной ситуации;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6131"/>
            <a:ext cx="2924944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0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9361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День Российского флага мы отметили дружным танцем под песню </a:t>
            </a:r>
            <a:r>
              <a:rPr lang="ru-RU" dirty="0" err="1"/>
              <a:t>О.Газманова</a:t>
            </a:r>
            <a:r>
              <a:rPr lang="ru-RU" dirty="0"/>
              <a:t> прямо у нас во дворе 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ничего не было бы без труда наших бескорыстных семей 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971600" y="476672"/>
            <a:ext cx="7848872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российского флага</a:t>
            </a:r>
            <a:endParaRPr lang="ru-RU" dirty="0"/>
          </a:p>
        </p:txBody>
      </p:sp>
      <p:pic>
        <p:nvPicPr>
          <p:cNvPr id="1026" name="Picture 2" descr="https://sun9-51.userapi.com/impg/L54SMZGKw-k_ZyXeK3qbjgYCFHGYsWMw0TTUxQ/XbJGl3VjStg.jpg?size=1280x960&amp;quality=95&amp;sign=8de2d1415607c535230eb04251fc968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47" y="2564904"/>
            <a:ext cx="4994845" cy="37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93610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"Через книгу к добру и Свету 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благословения настоятеля ,в рамках празднования Рождества Христова в Храме в Черкизово в целях приобщения детей к чтению , мы провели акцию по обмену литературой.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611560" y="476672"/>
            <a:ext cx="7848872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Мама, папа, пёс и 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93610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"Через книгу к добру и Свету 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благословения настоятеля ,в рамках празднования Рождества Христова в Храме в Черкизово в целях приобщения детей к чтению , мы провели акцию по обмену литературой.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611560" y="476672"/>
            <a:ext cx="7848872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Мама, папа, пёс и 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4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admin\загрузки\на ул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72816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971600" y="404664"/>
            <a:ext cx="7632848" cy="8640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Карусель добра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191683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Карусель добра несёт в себе досуговую и образовательную деятельностью, показывая детям силу добра, взаимодействия  между людьми,  бережного отношения к окружающему миру и духовного роста.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79715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Путём взаимодействия между семьями мы неоднократно убеждались что </a:t>
            </a:r>
            <a:r>
              <a:rPr lang="en-US" dirty="0" smtClean="0"/>
              <a:t>#</a:t>
            </a:r>
            <a:r>
              <a:rPr lang="ru-RU" dirty="0" smtClean="0"/>
              <a:t>мы вместе и </a:t>
            </a:r>
            <a:r>
              <a:rPr lang="en-US" dirty="0" smtClean="0"/>
              <a:t>#</a:t>
            </a:r>
            <a:r>
              <a:rPr lang="ru-RU" dirty="0" smtClean="0"/>
              <a:t>вместе</a:t>
            </a:r>
            <a:r>
              <a:rPr lang="en-US" dirty="0" smtClean="0"/>
              <a:t>-</a:t>
            </a:r>
            <a:r>
              <a:rPr lang="ru-RU" dirty="0" smtClean="0"/>
              <a:t>мы сила. Увлекательные мероприятия позволяют детям не только учиться общаться между собой, но и в игровой форме познавать силу духа и веры, силу команды и силу добра.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2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971600" y="404664"/>
            <a:ext cx="7632848" cy="8640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Карусель добра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2517" y="1997836"/>
            <a:ext cx="7272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Наша миссия :   </a:t>
            </a:r>
            <a:r>
              <a:rPr lang="ru-RU" dirty="0" smtClean="0"/>
              <a:t>Раскрасить яркими красками будничную жизнь большого города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2477" y="479715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Путём взаимодействия между семьями мы неоднократно убеждались что </a:t>
            </a:r>
            <a:r>
              <a:rPr lang="en-US" dirty="0" smtClean="0"/>
              <a:t>#</a:t>
            </a:r>
            <a:r>
              <a:rPr lang="ru-RU" dirty="0" smtClean="0"/>
              <a:t>мы вместе и </a:t>
            </a:r>
            <a:r>
              <a:rPr lang="en-US" dirty="0" smtClean="0"/>
              <a:t>#</a:t>
            </a:r>
            <a:r>
              <a:rPr lang="ru-RU" dirty="0" smtClean="0"/>
              <a:t>вместе</a:t>
            </a:r>
            <a:r>
              <a:rPr lang="en-US" dirty="0" smtClean="0"/>
              <a:t>-</a:t>
            </a:r>
            <a:r>
              <a:rPr lang="ru-RU" dirty="0" smtClean="0"/>
              <a:t>мы сила. Увлекательные мероприятия позволяют </a:t>
            </a:r>
            <a:r>
              <a:rPr lang="ru-RU" dirty="0" smtClean="0"/>
              <a:t>детям  </a:t>
            </a:r>
            <a:r>
              <a:rPr lang="ru-RU" dirty="0" smtClean="0"/>
              <a:t>не только учиться общаться между собой, но и в игровой форме познавать силу духа и веры, силу команды и силу добра.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6251" y="3025013"/>
            <a:ext cx="72728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Наши проблемы :   </a:t>
            </a:r>
            <a:r>
              <a:rPr lang="ru-RU" dirty="0" smtClean="0"/>
              <a:t>Отсутствие доступного досуга для детей во дворе . В районе нет </a:t>
            </a:r>
            <a:r>
              <a:rPr lang="ru-RU" dirty="0" err="1" smtClean="0"/>
              <a:t>библитек</a:t>
            </a:r>
            <a:r>
              <a:rPr lang="ru-RU" dirty="0" smtClean="0"/>
              <a:t> , ДК , ГБУ, Театра …  Активно работают только индивидуальные предприниматели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535496" y="168451"/>
            <a:ext cx="7340348" cy="148450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136904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В этот мы провели поход  на место съёмок «Последний богатырь». Благодаря клубу исторических реконструкций ребята смогли примерить на себя образ рыцаря и даже пострелять из лука. В общей сложности мы преодолели 10 км пути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458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347448" y="150984"/>
            <a:ext cx="8280920" cy="108012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День отца</a:t>
            </a:r>
            <a:endParaRPr lang="ru-RU" i="1" dirty="0"/>
          </a:p>
        </p:txBody>
      </p:sp>
      <p:pic>
        <p:nvPicPr>
          <p:cNvPr id="1028" name="Picture 4" descr="F:\admin\загрузки\питание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344"/>
            <a:ext cx="3871395" cy="38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admin\загрузки\воро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1170"/>
            <a:ext cx="4176464" cy="38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467544" y="332656"/>
            <a:ext cx="8280920" cy="86409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 участников СВО</a:t>
            </a:r>
            <a:endParaRPr lang="ru-RU" dirty="0"/>
          </a:p>
        </p:txBody>
      </p:sp>
      <p:pic>
        <p:nvPicPr>
          <p:cNvPr id="2050" name="Picture 2" descr="F:\admin\загрузки\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2" y="1582301"/>
            <a:ext cx="3960440" cy="47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admin\загрузки\открытки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28" y="4377448"/>
            <a:ext cx="2054073" cy="18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admin\загрузки\открытки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69" y="1602612"/>
            <a:ext cx="4032448" cy="25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Лето , что может быть лучше чем  провести время со своими </a:t>
            </a:r>
            <a:r>
              <a:rPr lang="ru-RU" dirty="0" smtClean="0"/>
              <a:t>питомцами. Традиционное мероприятие «Мама, папа , пёс и я »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611560" y="476672"/>
            <a:ext cx="7848872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Мама, папа, пёс и я</a:t>
            </a:r>
            <a:endParaRPr lang="ru-RU" dirty="0"/>
          </a:p>
        </p:txBody>
      </p:sp>
      <p:pic>
        <p:nvPicPr>
          <p:cNvPr id="3074" name="Picture 2" descr="F:\admin\загрузки\пе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744416" cy="34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admin\загрузки\пес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780928"/>
            <a:ext cx="4290232" cy="35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9361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благословения настоятеля ,в рамках празднования Рождества Христова в Храме в Черкизово в целях приобщения детей к чтению , мы провели акцию по обмену литературой.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611560" y="476672"/>
            <a:ext cx="7848872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"Через книгу к добру и Свету "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355726" cy="3140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66" y="2612355"/>
            <a:ext cx="4028679" cy="30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42171" y="1916832"/>
            <a:ext cx="4100500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/>
              <a:t>С 12 и по 22 ноября волонтеры АНО "Карусель Добра" </a:t>
            </a:r>
            <a:r>
              <a:rPr lang="ru-RU" sz="1600" dirty="0" err="1"/>
              <a:t>Молжаниновского</a:t>
            </a:r>
            <a:r>
              <a:rPr lang="ru-RU" sz="1600" dirty="0"/>
              <a:t> района САО г. Москвы по инициативе Семеновой Ю.П собирали гуманитарной помощь для жителей Донбасса 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Было собрано около 160 кг вещей для детей и взрослых , 35 коробок детского питания , а также игрушки и настольные игры 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Желающих помочь было так много , что за 1 раз мы все не увезли .</a:t>
            </a:r>
            <a:br>
              <a:rPr lang="ru-RU" sz="1600" dirty="0"/>
            </a:b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755576" y="620688"/>
            <a:ext cx="7848872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</a:t>
            </a:r>
            <a:r>
              <a:rPr lang="ru-RU" dirty="0" smtClean="0"/>
              <a:t>ор гуманитарной помощи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3"/>
            <a:ext cx="4104456" cy="29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856984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/>
              <a:t>"</a:t>
            </a:r>
            <a:r>
              <a:rPr lang="ru-RU" sz="1600" dirty="0"/>
              <a:t>Перед Днём Знаний во дворе школы встречаются будущие первоклассники и их родители.</a:t>
            </a:r>
            <a:br>
              <a:rPr lang="ru-RU" sz="1600" dirty="0"/>
            </a:br>
            <a:r>
              <a:rPr lang="ru-RU" sz="1600" dirty="0" smtClean="0"/>
              <a:t>Мы </a:t>
            </a:r>
            <a:r>
              <a:rPr lang="ru-RU" sz="1600" dirty="0"/>
              <a:t>устроили танцевальный </a:t>
            </a:r>
            <a:r>
              <a:rPr lang="ru-RU" sz="1600" dirty="0" err="1"/>
              <a:t>флешмоб</a:t>
            </a:r>
            <a:r>
              <a:rPr lang="ru-RU" sz="1600" dirty="0"/>
              <a:t> и настоящий «</a:t>
            </a:r>
            <a:r>
              <a:rPr lang="ru-RU" sz="1600" dirty="0" err="1"/>
              <a:t>Книговорот</a:t>
            </a:r>
            <a:r>
              <a:rPr lang="ru-RU" sz="1600" dirty="0"/>
              <a:t>». Будущие первоклашки принесли с собой книги , лото, домино, паззлы и поменялись с друзьями. Тем самым они смогли разгрузить и обновить свои книжные полки!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611560" y="476672"/>
            <a:ext cx="7848872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Книговорот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201458" cy="2955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97" y="2780928"/>
            <a:ext cx="467173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</TotalTime>
  <Words>355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АНО Семейно- культурный центр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Карусель добра</dc:title>
  <dc:creator>admin</dc:creator>
  <cp:lastModifiedBy>Админ</cp:lastModifiedBy>
  <cp:revision>11</cp:revision>
  <dcterms:created xsi:type="dcterms:W3CDTF">2023-05-11T05:41:32Z</dcterms:created>
  <dcterms:modified xsi:type="dcterms:W3CDTF">2023-05-14T21:18:10Z</dcterms:modified>
</cp:coreProperties>
</file>