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6" d="100"/>
          <a:sy n="116" d="100"/>
        </p:scale>
        <p:origin x="4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0710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Point_MAS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009501"/>
            <a:ext cx="9144000" cy="18288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5760" y="1009501"/>
            <a:ext cx="8229600" cy="803821"/>
          </a:xfrm>
          <a:prstGeom prst="rect">
            <a:avLst/>
          </a:prstGeom>
          <a:noFill/>
          <a:ln/>
        </p:spPr>
        <p:txBody>
          <a:bodyPr wrap="square" lIns="95250" tIns="95250" rIns="95250" bIns="95250" rtlCol="0" anchor="t">
            <a:spAutoFit/>
          </a:bodyPr>
          <a:lstStyle/>
          <a:p>
            <a:pPr marL="0" indent="0" algn="ctr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Добрые дела учеников ОГАОУ «Шуховский лицей» на платформе Добро.ру 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5760" y="1649581"/>
            <a:ext cx="8229600" cy="753411"/>
          </a:xfrm>
          <a:prstGeom prst="rect">
            <a:avLst/>
          </a:prstGeom>
          <a:noFill/>
          <a:ln/>
        </p:spPr>
        <p:txBody>
          <a:bodyPr wrap="square" lIns="95250" tIns="95250" rIns="95250" bIns="95250" rtlCol="0" anchor="t">
            <a:spAutoFit/>
          </a:bodyPr>
          <a:lstStyle/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endParaRPr lang="ru-RU" sz="1200" dirty="0" smtClean="0">
              <a:solidFill>
                <a:srgbClr val="000000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ОГАОУ «Шуховский лицей» активно участвуют в добрых делах на платформе Добро.ру. Они помогают нуждающимся и вносят вклад в улучшение общества. Их деятельность вдохновляет и мотивирует других. 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914400" y="457200"/>
            <a:ext cx="7315200" cy="497086"/>
          </a:xfrm>
          <a:prstGeom prst="rect">
            <a:avLst/>
          </a:prstGeom>
          <a:noFill/>
          <a:ln/>
        </p:spPr>
        <p:txBody>
          <a:bodyPr wrap="square" lIns="95250" tIns="95250" rIns="95250" bIns="95250" rtlCol="0" anchor="t">
            <a:spAutoFit/>
          </a:bodyPr>
          <a:lstStyle/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добрых дел </a:t>
            </a:r>
            <a:endParaRPr lang="en-US" sz="1500" dirty="0"/>
          </a:p>
        </p:txBody>
      </p:sp>
      <p:sp>
        <p:nvSpPr>
          <p:cNvPr id="3" name="Text 1"/>
          <p:cNvSpPr txBox="1"/>
          <p:nvPr/>
        </p:nvSpPr>
        <p:spPr>
          <a:xfrm>
            <a:off x="914400" y="1188720"/>
            <a:ext cx="7315200" cy="1066800"/>
          </a:xfrm>
          <a:prstGeom prst="rect">
            <a:avLst/>
          </a:prstGeom>
          <a:noFill/>
          <a:ln/>
        </p:spPr>
        <p:txBody>
          <a:bodyPr wrap="square" lIns="95250" tIns="95250" rIns="95250" bIns="95250" rtlCol="0" anchor="t">
            <a:spAutoFit/>
          </a:bodyPr>
          <a:lstStyle/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платформе «Добро.ру» ученики ОГАОУ «Шуховский лицей» совершают разные добрые дела: помогают пожилым людям, участвуют в экологических акциях, организуют благотворительные мероприятия. Их поступки направлены на улучшение жизни окружающих и создание позитивной атмосферы в обществе. Благодаря таким делам мир становится добрее и светлее. </a:t>
            </a: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51480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5760" y="365760"/>
            <a:ext cx="4206240" cy="497086"/>
          </a:xfrm>
          <a:prstGeom prst="rect">
            <a:avLst/>
          </a:prstGeom>
          <a:noFill/>
          <a:ln/>
        </p:spPr>
        <p:txBody>
          <a:bodyPr wrap="square" lIns="95250" tIns="95250" rIns="95250" bIns="95250" rtlCol="0" anchor="t">
            <a:spAutoFit/>
          </a:bodyPr>
          <a:lstStyle/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добрых дел 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5760" y="982980"/>
            <a:ext cx="3474720" cy="1484381"/>
          </a:xfrm>
          <a:prstGeom prst="rect">
            <a:avLst/>
          </a:prstGeom>
          <a:noFill/>
          <a:ln/>
        </p:spPr>
        <p:txBody>
          <a:bodyPr wrap="square" lIns="95250" tIns="95250" rIns="95250" bIns="95250" rtlCol="0" anchor="t">
            <a:spAutoFit/>
          </a:bodyPr>
          <a:lstStyle/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Ученики Шуховского лицея помогают пожилым людям, участвуют в экологических акциях и организуют благотворительные мероприятия. </a:t>
            </a:r>
            <a:endParaRPr lang="en-US" sz="1500" dirty="0"/>
          </a:p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Их добрые дела вдохновляют и объединяют сообщество. </a:t>
            </a:r>
            <a:endParaRPr lang="en-US" sz="1500" dirty="0"/>
          </a:p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Вместе мы делаем мир лучше!. </a:t>
            </a: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914400" y="457200"/>
            <a:ext cx="7315200" cy="497086"/>
          </a:xfrm>
          <a:prstGeom prst="rect">
            <a:avLst/>
          </a:prstGeom>
          <a:noFill/>
          <a:ln/>
        </p:spPr>
        <p:txBody>
          <a:bodyPr wrap="square" lIns="95250" tIns="95250" rIns="95250" bIns="95250" rtlCol="0" anchor="t">
            <a:spAutoFit/>
          </a:bodyPr>
          <a:lstStyle/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добрых дел на общество </a:t>
            </a:r>
            <a:endParaRPr lang="en-US" sz="1500" dirty="0"/>
          </a:p>
        </p:txBody>
      </p:sp>
      <p:sp>
        <p:nvSpPr>
          <p:cNvPr id="3" name="Text 1"/>
          <p:cNvSpPr txBox="1"/>
          <p:nvPr/>
        </p:nvSpPr>
        <p:spPr>
          <a:xfrm>
            <a:off x="914400" y="1188720"/>
            <a:ext cx="7315200" cy="1504950"/>
          </a:xfrm>
          <a:prstGeom prst="rect">
            <a:avLst/>
          </a:prstGeom>
          <a:noFill/>
          <a:ln/>
        </p:spPr>
        <p:txBody>
          <a:bodyPr wrap="square" lIns="95250" tIns="95250" rIns="95250" bIns="95250" rtlCol="0" anchor="t">
            <a:spAutoFit/>
          </a:bodyPr>
          <a:lstStyle/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Добрые дела учеников ОГАОУ «Шуховский лицей» оказывают значительное влияние на общество. Они способствуют созданию более дружелюбной и поддерживающей атмосферы, вдохновляют других на совершение добрых поступков и помогают решать социальные проблемы. Благодаря платформе «Добро.ру» ученики могут эффективно реализовывать свои идеи и проекты, направленные на улучшение жизни окружающих. Это формирует у молодёжи чувство ответственности и желание делать мир лучше. </a:t>
            </a: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2946" y="0"/>
            <a:ext cx="3861054" cy="51480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5760" y="365760"/>
            <a:ext cx="4917186" cy="803821"/>
          </a:xfrm>
          <a:prstGeom prst="rect">
            <a:avLst/>
          </a:prstGeom>
          <a:noFill/>
          <a:ln/>
        </p:spPr>
        <p:txBody>
          <a:bodyPr wrap="square" lIns="95250" tIns="95250" rIns="95250" bIns="95250" rtlCol="0" anchor="t">
            <a:spAutoFit/>
          </a:bodyPr>
          <a:lstStyle/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учеников в благотворительных акциях 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5760" y="1280160"/>
            <a:ext cx="4917186" cy="1211870"/>
          </a:xfrm>
          <a:prstGeom prst="rect">
            <a:avLst/>
          </a:prstGeom>
          <a:noFill/>
          <a:ln/>
        </p:spPr>
        <p:txBody>
          <a:bodyPr wrap="square" lIns="95250" tIns="95250" rIns="95250" bIns="95250" rtlCol="0" anchor="t">
            <a:spAutoFit/>
          </a:bodyPr>
          <a:lstStyle/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ОГАОУ «Шуховский лицей» активно участвуют в благотворительных акциях на платформе Добро.ру. Они организуют сбор пожертвований, помогают нуждающимся и участвуют в волонтёрских мероприятиях. Их добрые дела вдохновляют и мотивируют других школьников на участие в социальных проектах. </a:t>
            </a: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51480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37760" y="365760"/>
            <a:ext cx="4206240" cy="803821"/>
          </a:xfrm>
          <a:prstGeom prst="rect">
            <a:avLst/>
          </a:prstGeom>
          <a:noFill/>
          <a:ln/>
        </p:spPr>
        <p:txBody>
          <a:bodyPr wrap="square" lIns="95250" tIns="95250" rIns="95250" bIns="95250" rtlCol="0" anchor="t">
            <a:spAutoFit/>
          </a:bodyPr>
          <a:lstStyle/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Партнёрство с платформой Добро.ру 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937760" y="982980"/>
            <a:ext cx="3474720" cy="1144544"/>
          </a:xfrm>
          <a:prstGeom prst="rect">
            <a:avLst/>
          </a:prstGeom>
          <a:noFill/>
          <a:ln/>
        </p:spPr>
        <p:txBody>
          <a:bodyPr wrap="square" lIns="95250" tIns="95250" rIns="95250" bIns="95250" rtlCol="0" anchor="t">
            <a:spAutoFit/>
          </a:bodyPr>
          <a:lstStyle/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Платформа «Добро.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» — надёжный партнёр в добрых делах. </a:t>
            </a:r>
            <a:endParaRPr lang="en-US" sz="1500" dirty="0"/>
          </a:p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Ученики Шуховского лицея активно участвуют в проектах платформы. </a:t>
            </a:r>
            <a:endParaRPr lang="en-US" sz="1500" dirty="0"/>
          </a:p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Вместе мы делаем мир лучше!. </a:t>
            </a: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51480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37760" y="365760"/>
            <a:ext cx="4206240" cy="497086"/>
          </a:xfrm>
          <a:prstGeom prst="rect">
            <a:avLst/>
          </a:prstGeom>
          <a:noFill/>
          <a:ln/>
        </p:spPr>
        <p:txBody>
          <a:bodyPr wrap="square" lIns="95250" tIns="95250" rIns="95250" bIns="95250" rtlCol="0" anchor="t">
            <a:spAutoFit/>
          </a:bodyPr>
          <a:lstStyle/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Планы на будущее 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937760" y="982980"/>
            <a:ext cx="3474720" cy="1654299"/>
          </a:xfrm>
          <a:prstGeom prst="rect">
            <a:avLst/>
          </a:prstGeom>
          <a:noFill/>
          <a:ln/>
        </p:spPr>
        <p:txBody>
          <a:bodyPr wrap="square" lIns="95250" tIns="95250" rIns="95250" bIns="95250" rtlCol="0" anchor="t">
            <a:spAutoFit/>
          </a:bodyPr>
          <a:lstStyle/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Ученики ОГАОУ «Шуховский лицей» активно участвуют в волонтёрских проектах на платформе Добро.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</a:t>
            </a:r>
            <a:endParaRPr lang="en-US" sz="1500" dirty="0"/>
          </a:p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В планах — расширение спектра благотворительных инициатив и привлечение новых участников. </a:t>
            </a:r>
            <a:endParaRPr lang="en-US" sz="1500" dirty="0"/>
          </a:p>
          <a:p>
            <a:pPr marL="0" indent="0" algn="l">
              <a:lnSpc>
                <a:spcPct val="92000"/>
              </a:lnSpc>
              <a:spcBef>
                <a:spcPts val="375"/>
              </a:spcBef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Совместными усилиями мы сможем сделать мир лучше!. </a:t>
            </a: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338</Words>
  <Application>Microsoft Office PowerPoint</Application>
  <PresentationFormat>Экран (16:9)</PresentationFormat>
  <Paragraphs>28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User</cp:lastModifiedBy>
  <cp:revision>2</cp:revision>
  <dcterms:created xsi:type="dcterms:W3CDTF">2025-04-22T07:08:11Z</dcterms:created>
  <dcterms:modified xsi:type="dcterms:W3CDTF">2025-04-22T07:21:31Z</dcterms:modified>
</cp:coreProperties>
</file>