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274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36F717-CB02-D1B2-0796-421011DC72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901D9F1-DF48-5FC6-0552-9A62D5AC9F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522D7F4-5734-90B7-8DBC-3542A45AE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9A84C-4B7D-4AA1-91EB-C8247309F3CD}" type="datetimeFigureOut">
              <a:rPr lang="ru-RU" smtClean="0"/>
              <a:t>08.09.2023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CBB585A-2D8D-9E4F-C461-BCBF6455B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19A23C0-2F6B-1833-661F-F7633D2FE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6FB7C-B5A4-4E2D-BFEA-35645D8A72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786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DF18A9-64BB-D3C5-E5FB-2FF9185B3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30E55CC-6DC2-A8B1-9E30-E7A5ED1F9A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044D7A2-641E-50DA-B61A-676A0DFBE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9A84C-4B7D-4AA1-91EB-C8247309F3CD}" type="datetimeFigureOut">
              <a:rPr lang="ru-RU" smtClean="0"/>
              <a:t>08.09.2023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202DC68-AB16-F100-2F99-6FB498449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E6201F2-F13F-ADE6-5ECB-E5EA6FAF5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6FB7C-B5A4-4E2D-BFEA-35645D8A72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4110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F01BBC2-10F3-7ADE-0445-8142C8E547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F742E89-57E9-5565-C98C-9D65A6E091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634719F-D4F8-3DF0-BB1E-EB725841B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9A84C-4B7D-4AA1-91EB-C8247309F3CD}" type="datetimeFigureOut">
              <a:rPr lang="ru-RU" smtClean="0"/>
              <a:t>08.09.2023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661F85-C32F-73ED-0F2C-CA2CE5D71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4803441-B1B4-A43B-7D43-573ABC280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6FB7C-B5A4-4E2D-BFEA-35645D8A72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6125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4E06D2-593A-64BB-0ED6-50C45E56B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E5C1496-941C-DD22-4F6C-6366B4BEFF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8AB89C9-B64F-08B1-FE1F-1967C38F2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9A84C-4B7D-4AA1-91EB-C8247309F3CD}" type="datetimeFigureOut">
              <a:rPr lang="ru-RU" smtClean="0"/>
              <a:t>08.09.2023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AEADBB-C045-4C14-F207-FF4FCE170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89EAAA-72BF-3045-2E59-0F31412F7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6FB7C-B5A4-4E2D-BFEA-35645D8A72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0050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D979D0-78BA-7277-5741-C7BD9F952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D362851-06EE-637F-1257-14D5151565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EEFC20C-68F4-022C-0519-233A7CC03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9A84C-4B7D-4AA1-91EB-C8247309F3CD}" type="datetimeFigureOut">
              <a:rPr lang="ru-RU" smtClean="0"/>
              <a:t>08.09.2023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4A4D9D3-78D7-150E-9257-7C5C43791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C87777F-0167-3384-6535-DBF1BB6B4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6FB7C-B5A4-4E2D-BFEA-35645D8A72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5298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E84BEA-71A7-1C3A-7C8D-A9B920C10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5A70697-6161-023C-A827-175C0937D2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385CD85-04C5-4C82-AAFE-E1D63A6A57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E4B2403-0A2B-0E3A-9285-803011462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9A84C-4B7D-4AA1-91EB-C8247309F3CD}" type="datetimeFigureOut">
              <a:rPr lang="ru-RU" smtClean="0"/>
              <a:t>08.09.2023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0C25D1F-6177-328A-F703-DD830C7ABD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D61A6B5-FF6B-C3AD-6DF1-BCE6ABC6E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6FB7C-B5A4-4E2D-BFEA-35645D8A72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64680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C0B6D4-451C-2CB7-6E5B-CE321A772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1ACEB7A-3CF0-744F-490D-4E84CB6569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4B72AB0-A1BB-0D7E-F4C1-6D4944E086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DAD6F48-E1DF-1B5A-86EF-0FEF30AE6E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37B921C-C277-90CC-9495-22E92EE2AD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8905D3B-16D0-326C-17D4-F4A5F9C36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9A84C-4B7D-4AA1-91EB-C8247309F3CD}" type="datetimeFigureOut">
              <a:rPr lang="ru-RU" smtClean="0"/>
              <a:t>08.09.2023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4F5AE85-D184-DE51-4AE9-092B3734A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B3FB01C-60A4-C640-E87D-EFF71F5B2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6FB7C-B5A4-4E2D-BFEA-35645D8A72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57715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544626-03EA-5C4A-7B3A-69096F88F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FBBA159-1668-7FC0-6F8A-4FEC5E389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9A84C-4B7D-4AA1-91EB-C8247309F3CD}" type="datetimeFigureOut">
              <a:rPr lang="ru-RU" smtClean="0"/>
              <a:t>08.09.2023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71553A3-F928-4342-8DEC-CC902F882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284BA00-1D7E-80BA-794A-1692E4782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6FB7C-B5A4-4E2D-BFEA-35645D8A72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4447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558C9DE-E7B0-804A-B16C-6EE493DF3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9A84C-4B7D-4AA1-91EB-C8247309F3CD}" type="datetimeFigureOut">
              <a:rPr lang="ru-RU" smtClean="0"/>
              <a:t>08.09.2023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D9FF915-C708-DA9C-EE54-A6BBF0108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9572740-A698-616C-5440-A1483FEB1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6FB7C-B5A4-4E2D-BFEA-35645D8A72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4576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072DC7-AEBA-515D-D00B-60C4B28C1B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3174A17-B7C2-C68F-8691-1FA12989E9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41B9B6E-B145-E51A-3BF1-04E2C8B321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24EC485-A7C8-2177-D7BA-D3B481389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9A84C-4B7D-4AA1-91EB-C8247309F3CD}" type="datetimeFigureOut">
              <a:rPr lang="ru-RU" smtClean="0"/>
              <a:t>08.09.2023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9738F75-6205-5E82-4B9D-531CD9824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0C37214-69A5-1692-B260-2EA77108E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6FB7C-B5A4-4E2D-BFEA-35645D8A72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67770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582DBE-2F9A-4B1F-5FB2-D5525B597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3F307B6-629A-B843-33B8-68A06814DA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794E364-14F6-062F-A707-95868CD23D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762D7F9-ACB1-7F8E-DD29-C092A6BEC7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9A84C-4B7D-4AA1-91EB-C8247309F3CD}" type="datetimeFigureOut">
              <a:rPr lang="ru-RU" smtClean="0"/>
              <a:t>08.09.2023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59B284B-A238-EB1D-84AB-4BDC90F1A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8EE74DA-2F17-0874-6662-6C234AD78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6FB7C-B5A4-4E2D-BFEA-35645D8A72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3678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BA4F05-87F5-F0BB-F977-F754155F8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18AEAC1-C7E2-B517-316C-E93CDA14EF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28110CC-68B2-BEF5-6A99-DC09903B08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E9A84C-4B7D-4AA1-91EB-C8247309F3CD}" type="datetimeFigureOut">
              <a:rPr lang="ru-RU" smtClean="0"/>
              <a:t>08.09.2023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1D05C4D-0E73-3AAB-1EAE-3D47B7B34D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03CBF01-FF3B-1BC0-579C-E9A309766C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26FB7C-B5A4-4E2D-BFEA-35645D8A72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6246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A114CE8-2CB2-E1C9-0009-63974BF7B8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080"/>
            <a:ext cx="12206398" cy="6849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5938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57C39A0-4E0F-7A36-460A-FD2BA30E34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3806"/>
            <a:ext cx="12192000" cy="6865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36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F606A0C-2DCC-CCDD-5AD2-09D857201D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6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896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0AB860F-0BFE-0C5A-CAED-0CD25DEDDD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7251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6C269E0-EB4C-CC2D-8E14-AB4181EF8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373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4512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9E7D9CF-9B35-AEC6-4750-9B5BD2DF0E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50"/>
            <a:ext cx="12194757" cy="685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9367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ECF6824-9AE4-9619-A5C9-836F60B2BA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87"/>
            <a:ext cx="12207484" cy="6849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8718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9D19668-9858-D89B-BBF7-D96D0D4BFA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62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5804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619F12B-83CC-B8EB-7E4E-5F10BF0A51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5288"/>
            <a:ext cx="12201414" cy="6852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4674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A0E4AF2-67F8-1E08-2915-B3E73DAE7E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415" y="0"/>
            <a:ext cx="122108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44111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</TotalTime>
  <Words>0</Words>
  <Application>Microsoft Office PowerPoint</Application>
  <PresentationFormat>Широкоэкранный</PresentationFormat>
  <Paragraphs>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Алексей</dc:creator>
  <cp:lastModifiedBy>Алексей</cp:lastModifiedBy>
  <cp:revision>10</cp:revision>
  <dcterms:created xsi:type="dcterms:W3CDTF">2023-09-03T11:47:35Z</dcterms:created>
  <dcterms:modified xsi:type="dcterms:W3CDTF">2023-09-08T16:15:08Z</dcterms:modified>
</cp:coreProperties>
</file>