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89" r:id="rId3"/>
    <p:sldId id="317" r:id="rId4"/>
    <p:sldId id="319" r:id="rId5"/>
    <p:sldId id="288" r:id="rId6"/>
    <p:sldId id="320" r:id="rId7"/>
    <p:sldId id="321" r:id="rId8"/>
    <p:sldId id="322" r:id="rId9"/>
    <p:sldId id="318" r:id="rId10"/>
    <p:sldId id="323" r:id="rId11"/>
    <p:sldId id="324" r:id="rId12"/>
    <p:sldId id="326" r:id="rId13"/>
    <p:sldId id="325" r:id="rId14"/>
    <p:sldId id="327" r:id="rId15"/>
    <p:sldId id="328" r:id="rId16"/>
    <p:sldId id="31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CBB"/>
    <a:srgbClr val="FBC48D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7F960-2726-47FD-AC27-91D069DF9E99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1533B9-1EED-4B91-9E9A-E8020FC75A42}">
      <dgm:prSet phldrT="[Текст]" custT="1"/>
      <dgm:spPr/>
      <dgm:t>
        <a:bodyPr/>
        <a:lstStyle/>
        <a:p>
          <a:pPr>
            <a:lnSpc>
              <a:spcPct val="11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благоустроенная  территория техникума  способствует воспитанию у студентов эстетического вкуса, формирования чувства ответственности за свое учебное заведение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39AA8E0-1D70-4E11-85B9-B960070E0700}" type="parTrans" cxnId="{36BC35E7-BCD7-437E-A8A4-BB5672BB66D6}">
      <dgm:prSet/>
      <dgm:spPr/>
      <dgm:t>
        <a:bodyPr/>
        <a:lstStyle/>
        <a:p>
          <a:endParaRPr lang="ru-RU"/>
        </a:p>
      </dgm:t>
    </dgm:pt>
    <dgm:pt modelId="{ADA2C960-B5F2-45D3-8ACF-9448B650693D}" type="sibTrans" cxnId="{36BC35E7-BCD7-437E-A8A4-BB5672BB66D6}">
      <dgm:prSet/>
      <dgm:spPr/>
      <dgm:t>
        <a:bodyPr/>
        <a:lstStyle/>
        <a:p>
          <a:endParaRPr lang="ru-RU"/>
        </a:p>
      </dgm:t>
    </dgm:pt>
    <dgm:pt modelId="{F09A1797-5BA3-4287-BA84-E309F7447776}">
      <dgm:prSet phldrT="[Текст]" custT="1"/>
      <dgm:spPr/>
      <dgm:t>
        <a:bodyPr/>
        <a:lstStyle/>
        <a:p>
          <a:pPr>
            <a:lnSpc>
              <a:spcPct val="11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территория  техникума – это эффективное средство формирования экологической культуры студентов, реализации  своих  способностей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6815706-ACA8-4EF4-8C44-A7B1D0530EF3}" type="parTrans" cxnId="{E9971C61-AB39-4104-8F82-3E41B34927DD}">
      <dgm:prSet/>
      <dgm:spPr/>
      <dgm:t>
        <a:bodyPr/>
        <a:lstStyle/>
        <a:p>
          <a:endParaRPr lang="ru-RU"/>
        </a:p>
      </dgm:t>
    </dgm:pt>
    <dgm:pt modelId="{89EC8E21-3390-48FF-B7C6-055606D825A1}" type="sibTrans" cxnId="{E9971C61-AB39-4104-8F82-3E41B34927DD}">
      <dgm:prSet/>
      <dgm:spPr/>
      <dgm:t>
        <a:bodyPr/>
        <a:lstStyle/>
        <a:p>
          <a:endParaRPr lang="ru-RU"/>
        </a:p>
      </dgm:t>
    </dgm:pt>
    <dgm:pt modelId="{A454588B-B90C-4651-9640-994255E35D47}">
      <dgm:prSet phldrT="[Текст]" custT="1"/>
      <dgm:spPr/>
      <dgm:t>
        <a:bodyPr/>
        <a:lstStyle/>
        <a:p>
          <a:pPr>
            <a:lnSpc>
              <a:spcPct val="11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работа  по  благоустройству    сплачивает  студентов, преподавателей  техникума  в  единый  коллектив, способствует  рождению общих интересов,  приобщает  к  здоровому  образу  жизни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65060E2-08F4-4C6A-9C7A-962DF8B7E5B4}" type="parTrans" cxnId="{4C5C6C7E-A54A-4B32-AD77-7E6CFF2F29E7}">
      <dgm:prSet/>
      <dgm:spPr/>
      <dgm:t>
        <a:bodyPr/>
        <a:lstStyle/>
        <a:p>
          <a:endParaRPr lang="ru-RU"/>
        </a:p>
      </dgm:t>
    </dgm:pt>
    <dgm:pt modelId="{C8A509D5-017D-4EA8-88ED-D5D9C84275EB}" type="sibTrans" cxnId="{4C5C6C7E-A54A-4B32-AD77-7E6CFF2F29E7}">
      <dgm:prSet/>
      <dgm:spPr/>
      <dgm:t>
        <a:bodyPr/>
        <a:lstStyle/>
        <a:p>
          <a:endParaRPr lang="ru-RU"/>
        </a:p>
      </dgm:t>
    </dgm:pt>
    <dgm:pt modelId="{ECC96B0F-25B6-4961-9C4A-A21A69965B01}">
      <dgm:prSet phldrT="[Текст]" custT="1"/>
      <dgm:spPr/>
      <dgm:t>
        <a:bodyPr/>
        <a:lstStyle/>
        <a:p>
          <a:pPr>
            <a:lnSpc>
              <a:spcPct val="11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привлекательный  внешний  вид  учреждения – это  его  визитная  карточка,  поддержание  репутации учебного заведения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4FAA4FA-0F65-48EC-A229-5C765B67194B}" type="parTrans" cxnId="{233C9003-D601-4B3A-BDAD-16902D52DA19}">
      <dgm:prSet/>
      <dgm:spPr/>
      <dgm:t>
        <a:bodyPr/>
        <a:lstStyle/>
        <a:p>
          <a:endParaRPr lang="ru-RU"/>
        </a:p>
      </dgm:t>
    </dgm:pt>
    <dgm:pt modelId="{3B9BDFDF-A605-4FB5-9E56-8DC159E431C9}" type="sibTrans" cxnId="{233C9003-D601-4B3A-BDAD-16902D52DA19}">
      <dgm:prSet/>
      <dgm:spPr/>
      <dgm:t>
        <a:bodyPr/>
        <a:lstStyle/>
        <a:p>
          <a:endParaRPr lang="ru-RU"/>
        </a:p>
      </dgm:t>
    </dgm:pt>
    <dgm:pt modelId="{E4890623-C319-4134-9DF5-DA6BD181071F}" type="pres">
      <dgm:prSet presAssocID="{6457F960-2726-47FD-AC27-91D069DF9E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BEF34-7087-43C6-B7E0-3FDC38236621}" type="pres">
      <dgm:prSet presAssocID="{941533B9-1EED-4B91-9E9A-E8020FC75A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362D0-9573-4733-BBD8-645537BC10E2}" type="pres">
      <dgm:prSet presAssocID="{ADA2C960-B5F2-45D3-8ACF-9448B650693D}" presName="sibTrans" presStyleCnt="0"/>
      <dgm:spPr/>
    </dgm:pt>
    <dgm:pt modelId="{16AB5A74-1073-4B41-8DDF-2BFA90D45B54}" type="pres">
      <dgm:prSet presAssocID="{F09A1797-5BA3-4287-BA84-E309F74477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78034-5648-43F1-A746-6BEB07E1BD92}" type="pres">
      <dgm:prSet presAssocID="{89EC8E21-3390-48FF-B7C6-055606D825A1}" presName="sibTrans" presStyleCnt="0"/>
      <dgm:spPr/>
    </dgm:pt>
    <dgm:pt modelId="{1478EB88-D142-4394-ADCC-9041E1BD4593}" type="pres">
      <dgm:prSet presAssocID="{A454588B-B90C-4651-9640-994255E35D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6AA85-6C3D-4149-93ED-D36AB07AFF20}" type="pres">
      <dgm:prSet presAssocID="{C8A509D5-017D-4EA8-88ED-D5D9C84275EB}" presName="sibTrans" presStyleCnt="0"/>
      <dgm:spPr/>
    </dgm:pt>
    <dgm:pt modelId="{10485DAC-52FC-4E67-9C34-1D422CCFF161}" type="pres">
      <dgm:prSet presAssocID="{ECC96B0F-25B6-4961-9C4A-A21A69965B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71C61-AB39-4104-8F82-3E41B34927DD}" srcId="{6457F960-2726-47FD-AC27-91D069DF9E99}" destId="{F09A1797-5BA3-4287-BA84-E309F7447776}" srcOrd="1" destOrd="0" parTransId="{E6815706-ACA8-4EF4-8C44-A7B1D0530EF3}" sibTransId="{89EC8E21-3390-48FF-B7C6-055606D825A1}"/>
    <dgm:cxn modelId="{233C9003-D601-4B3A-BDAD-16902D52DA19}" srcId="{6457F960-2726-47FD-AC27-91D069DF9E99}" destId="{ECC96B0F-25B6-4961-9C4A-A21A69965B01}" srcOrd="3" destOrd="0" parTransId="{74FAA4FA-0F65-48EC-A229-5C765B67194B}" sibTransId="{3B9BDFDF-A605-4FB5-9E56-8DC159E431C9}"/>
    <dgm:cxn modelId="{CCAA9E2F-9678-448C-AEC6-5CC86126FA19}" type="presOf" srcId="{ECC96B0F-25B6-4961-9C4A-A21A69965B01}" destId="{10485DAC-52FC-4E67-9C34-1D422CCFF161}" srcOrd="0" destOrd="0" presId="urn:microsoft.com/office/officeart/2005/8/layout/default"/>
    <dgm:cxn modelId="{4C5C6C7E-A54A-4B32-AD77-7E6CFF2F29E7}" srcId="{6457F960-2726-47FD-AC27-91D069DF9E99}" destId="{A454588B-B90C-4651-9640-994255E35D47}" srcOrd="2" destOrd="0" parTransId="{565060E2-08F4-4C6A-9C7A-962DF8B7E5B4}" sibTransId="{C8A509D5-017D-4EA8-88ED-D5D9C84275EB}"/>
    <dgm:cxn modelId="{BF6BEF80-AA55-484D-9EA8-FA14E9765A56}" type="presOf" srcId="{6457F960-2726-47FD-AC27-91D069DF9E99}" destId="{E4890623-C319-4134-9DF5-DA6BD181071F}" srcOrd="0" destOrd="0" presId="urn:microsoft.com/office/officeart/2005/8/layout/default"/>
    <dgm:cxn modelId="{36BC35E7-BCD7-437E-A8A4-BB5672BB66D6}" srcId="{6457F960-2726-47FD-AC27-91D069DF9E99}" destId="{941533B9-1EED-4B91-9E9A-E8020FC75A42}" srcOrd="0" destOrd="0" parTransId="{039AA8E0-1D70-4E11-85B9-B960070E0700}" sibTransId="{ADA2C960-B5F2-45D3-8ACF-9448B650693D}"/>
    <dgm:cxn modelId="{D785FAE3-D3EE-49BA-986F-06EBB142B5A8}" type="presOf" srcId="{A454588B-B90C-4651-9640-994255E35D47}" destId="{1478EB88-D142-4394-ADCC-9041E1BD4593}" srcOrd="0" destOrd="0" presId="urn:microsoft.com/office/officeart/2005/8/layout/default"/>
    <dgm:cxn modelId="{0A0CFCAF-75C8-4F4D-BCA0-FBFE1AC0FDA4}" type="presOf" srcId="{F09A1797-5BA3-4287-BA84-E309F7447776}" destId="{16AB5A74-1073-4B41-8DDF-2BFA90D45B54}" srcOrd="0" destOrd="0" presId="urn:microsoft.com/office/officeart/2005/8/layout/default"/>
    <dgm:cxn modelId="{93D1920C-3D1D-4379-9741-9F86AFC24F98}" type="presOf" srcId="{941533B9-1EED-4B91-9E9A-E8020FC75A42}" destId="{09EBEF34-7087-43C6-B7E0-3FDC38236621}" srcOrd="0" destOrd="0" presId="urn:microsoft.com/office/officeart/2005/8/layout/default"/>
    <dgm:cxn modelId="{F261A92C-B934-4DAD-A435-41ED07557420}" type="presParOf" srcId="{E4890623-C319-4134-9DF5-DA6BD181071F}" destId="{09EBEF34-7087-43C6-B7E0-3FDC38236621}" srcOrd="0" destOrd="0" presId="urn:microsoft.com/office/officeart/2005/8/layout/default"/>
    <dgm:cxn modelId="{9894865F-EC63-4453-9CDF-CE1A596AEE57}" type="presParOf" srcId="{E4890623-C319-4134-9DF5-DA6BD181071F}" destId="{906362D0-9573-4733-BBD8-645537BC10E2}" srcOrd="1" destOrd="0" presId="urn:microsoft.com/office/officeart/2005/8/layout/default"/>
    <dgm:cxn modelId="{EA015C88-8E7C-43A1-9D00-963A4799D759}" type="presParOf" srcId="{E4890623-C319-4134-9DF5-DA6BD181071F}" destId="{16AB5A74-1073-4B41-8DDF-2BFA90D45B54}" srcOrd="2" destOrd="0" presId="urn:microsoft.com/office/officeart/2005/8/layout/default"/>
    <dgm:cxn modelId="{45BC788D-F0CE-4321-AA1C-AB3A2C6D34DB}" type="presParOf" srcId="{E4890623-C319-4134-9DF5-DA6BD181071F}" destId="{8A678034-5648-43F1-A746-6BEB07E1BD92}" srcOrd="3" destOrd="0" presId="urn:microsoft.com/office/officeart/2005/8/layout/default"/>
    <dgm:cxn modelId="{DEA76953-1A68-46B5-BA18-DD72AA9C6B8E}" type="presParOf" srcId="{E4890623-C319-4134-9DF5-DA6BD181071F}" destId="{1478EB88-D142-4394-ADCC-9041E1BD4593}" srcOrd="4" destOrd="0" presId="urn:microsoft.com/office/officeart/2005/8/layout/default"/>
    <dgm:cxn modelId="{9973A4A0-94BF-477B-829C-81112CBAC14D}" type="presParOf" srcId="{E4890623-C319-4134-9DF5-DA6BD181071F}" destId="{07A6AA85-6C3D-4149-93ED-D36AB07AFF20}" srcOrd="5" destOrd="0" presId="urn:microsoft.com/office/officeart/2005/8/layout/default"/>
    <dgm:cxn modelId="{00702B51-9D5A-47A0-8790-56FFF853C02E}" type="presParOf" srcId="{E4890623-C319-4134-9DF5-DA6BD181071F}" destId="{10485DAC-52FC-4E67-9C34-1D422CCFF1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90323-082A-49C2-A5A3-08009B57CB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D2903-BD3F-49E4-883F-B46F7C6C1B0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5C12D7D-FB54-4367-9F25-B0EBB863CB04}" type="parTrans" cxnId="{D22AF593-C4FA-4AC8-A90E-594D83BA7E5D}">
      <dgm:prSet/>
      <dgm:spPr/>
      <dgm:t>
        <a:bodyPr/>
        <a:lstStyle/>
        <a:p>
          <a:endParaRPr lang="ru-RU"/>
        </a:p>
      </dgm:t>
    </dgm:pt>
    <dgm:pt modelId="{3ECF63BE-6339-42FD-9B87-566E6B85C568}" type="sibTrans" cxnId="{D22AF593-C4FA-4AC8-A90E-594D83BA7E5D}">
      <dgm:prSet/>
      <dgm:spPr/>
      <dgm:t>
        <a:bodyPr/>
        <a:lstStyle/>
        <a:p>
          <a:endParaRPr lang="ru-RU"/>
        </a:p>
      </dgm:t>
    </dgm:pt>
    <dgm:pt modelId="{557BED2D-6B3D-451B-ADBC-C636620C6EC8}">
      <dgm:prSet phldrT="[Текст]"/>
      <dgm:spPr/>
      <dgm:t>
        <a:bodyPr/>
        <a:lstStyle/>
        <a:p>
          <a:r>
            <a:rPr lang="ru-RU" dirty="0" smtClean="0"/>
            <a:t>разработать  и  осуществить  план  озеленения  и  благоустройства    территории образовательного учреждения</a:t>
          </a:r>
          <a:endParaRPr lang="ru-RU" dirty="0"/>
        </a:p>
      </dgm:t>
    </dgm:pt>
    <dgm:pt modelId="{8BBA1AD6-1F50-440B-B59C-768FAB309209}" type="parTrans" cxnId="{B51E2146-4CF6-46C9-880B-DCEA1BC232DD}">
      <dgm:prSet/>
      <dgm:spPr/>
      <dgm:t>
        <a:bodyPr/>
        <a:lstStyle/>
        <a:p>
          <a:endParaRPr lang="ru-RU"/>
        </a:p>
      </dgm:t>
    </dgm:pt>
    <dgm:pt modelId="{D1910BFD-E8C3-4685-B756-375F4041F5DA}" type="sibTrans" cxnId="{B51E2146-4CF6-46C9-880B-DCEA1BC232DD}">
      <dgm:prSet/>
      <dgm:spPr/>
      <dgm:t>
        <a:bodyPr/>
        <a:lstStyle/>
        <a:p>
          <a:endParaRPr lang="ru-RU"/>
        </a:p>
      </dgm:t>
    </dgm:pt>
    <dgm:pt modelId="{756DBF4F-02F7-40FC-8A84-B2F3FDE5DC2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FB8D2C5-F592-4C1C-86AC-865B8D897A1A}" type="parTrans" cxnId="{832A63F7-E61C-4B3F-917B-716C55E8F0B3}">
      <dgm:prSet/>
      <dgm:spPr/>
      <dgm:t>
        <a:bodyPr/>
        <a:lstStyle/>
        <a:p>
          <a:endParaRPr lang="ru-RU"/>
        </a:p>
      </dgm:t>
    </dgm:pt>
    <dgm:pt modelId="{B5388AE3-04A8-4496-B6F0-BA9C0746D668}" type="sibTrans" cxnId="{832A63F7-E61C-4B3F-917B-716C55E8F0B3}">
      <dgm:prSet/>
      <dgm:spPr/>
      <dgm:t>
        <a:bodyPr/>
        <a:lstStyle/>
        <a:p>
          <a:endParaRPr lang="ru-RU"/>
        </a:p>
      </dgm:t>
    </dgm:pt>
    <dgm:pt modelId="{078429A1-872C-4F04-9C0E-A6633FC110C8}">
      <dgm:prSet phldrT="[Текст]"/>
      <dgm:spPr/>
      <dgm:t>
        <a:bodyPr/>
        <a:lstStyle/>
        <a:p>
          <a:r>
            <a:rPr lang="ru-RU" dirty="0" smtClean="0"/>
            <a:t>распространить  знания  о  комфортной и безопасной среде, научить  применять полученные  знания на практике</a:t>
          </a:r>
          <a:endParaRPr lang="ru-RU" dirty="0"/>
        </a:p>
      </dgm:t>
    </dgm:pt>
    <dgm:pt modelId="{9BB03C65-ACB7-4249-AF99-61EB208699D8}" type="parTrans" cxnId="{E82B5448-5BE5-4CFE-92F7-8A88A5C07E1C}">
      <dgm:prSet/>
      <dgm:spPr/>
      <dgm:t>
        <a:bodyPr/>
        <a:lstStyle/>
        <a:p>
          <a:endParaRPr lang="ru-RU"/>
        </a:p>
      </dgm:t>
    </dgm:pt>
    <dgm:pt modelId="{8DF76648-65C5-4F30-9943-5B29FFDC8CAB}" type="sibTrans" cxnId="{E82B5448-5BE5-4CFE-92F7-8A88A5C07E1C}">
      <dgm:prSet/>
      <dgm:spPr/>
      <dgm:t>
        <a:bodyPr/>
        <a:lstStyle/>
        <a:p>
          <a:endParaRPr lang="ru-RU"/>
        </a:p>
      </dgm:t>
    </dgm:pt>
    <dgm:pt modelId="{2CA0B700-2573-4A23-868C-F2C0DA5F295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786D7CA-10F8-4C9A-A623-F431CE7B777F}" type="parTrans" cxnId="{A004D8E3-B876-4920-A110-D76538A92AFB}">
      <dgm:prSet/>
      <dgm:spPr/>
      <dgm:t>
        <a:bodyPr/>
        <a:lstStyle/>
        <a:p>
          <a:endParaRPr lang="ru-RU"/>
        </a:p>
      </dgm:t>
    </dgm:pt>
    <dgm:pt modelId="{8B82B694-FA5D-4B27-A69D-A6D79C7C9C8F}" type="sibTrans" cxnId="{A004D8E3-B876-4920-A110-D76538A92AFB}">
      <dgm:prSet/>
      <dgm:spPr/>
      <dgm:t>
        <a:bodyPr/>
        <a:lstStyle/>
        <a:p>
          <a:endParaRPr lang="ru-RU"/>
        </a:p>
      </dgm:t>
    </dgm:pt>
    <dgm:pt modelId="{0EC7138D-7E4B-45F6-9D57-9929ED11341A}">
      <dgm:prSet phldrT="[Текст]"/>
      <dgm:spPr/>
      <dgm:t>
        <a:bodyPr/>
        <a:lstStyle/>
        <a:p>
          <a:r>
            <a:rPr lang="ru-RU" dirty="0" smtClean="0"/>
            <a:t>развить творческий интерес к практической деятельности в области создания экологически безопасной среды</a:t>
          </a:r>
          <a:endParaRPr lang="ru-RU" dirty="0"/>
        </a:p>
      </dgm:t>
    </dgm:pt>
    <dgm:pt modelId="{FF086487-F587-4DBE-968C-DA939942DCC8}" type="parTrans" cxnId="{BED00643-2B04-4A9C-9A5D-C42E4F050F3E}">
      <dgm:prSet/>
      <dgm:spPr/>
      <dgm:t>
        <a:bodyPr/>
        <a:lstStyle/>
        <a:p>
          <a:endParaRPr lang="ru-RU"/>
        </a:p>
      </dgm:t>
    </dgm:pt>
    <dgm:pt modelId="{F7F33387-3CC5-44D1-A665-E543059C489C}" type="sibTrans" cxnId="{BED00643-2B04-4A9C-9A5D-C42E4F050F3E}">
      <dgm:prSet/>
      <dgm:spPr/>
      <dgm:t>
        <a:bodyPr/>
        <a:lstStyle/>
        <a:p>
          <a:endParaRPr lang="ru-RU"/>
        </a:p>
      </dgm:t>
    </dgm:pt>
    <dgm:pt modelId="{6D0048B8-67E5-46EE-BB07-80AB09410DA0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5B79928-820F-48F0-8A00-457E088D0252}" type="parTrans" cxnId="{AC888141-12D8-40A8-BB6C-B5ACC5C2A23F}">
      <dgm:prSet/>
      <dgm:spPr/>
      <dgm:t>
        <a:bodyPr/>
        <a:lstStyle/>
        <a:p>
          <a:endParaRPr lang="ru-RU"/>
        </a:p>
      </dgm:t>
    </dgm:pt>
    <dgm:pt modelId="{B13C501B-C137-4781-84F3-6115D1CEA6D8}" type="sibTrans" cxnId="{AC888141-12D8-40A8-BB6C-B5ACC5C2A23F}">
      <dgm:prSet/>
      <dgm:spPr/>
      <dgm:t>
        <a:bodyPr/>
        <a:lstStyle/>
        <a:p>
          <a:endParaRPr lang="ru-RU"/>
        </a:p>
      </dgm:t>
    </dgm:pt>
    <dgm:pt modelId="{AD08F1B5-D4CE-443E-B3B9-777D87603B62}">
      <dgm:prSet phldrT="[Текст]"/>
      <dgm:spPr/>
      <dgm:t>
        <a:bodyPr/>
        <a:lstStyle/>
        <a:p>
          <a:r>
            <a:rPr lang="ru-RU" dirty="0" smtClean="0"/>
            <a:t>привить  студентам  навыки  сотрудничества,  творчества,  коммуникативной  культуры</a:t>
          </a:r>
          <a:endParaRPr lang="ru-RU" dirty="0"/>
        </a:p>
      </dgm:t>
    </dgm:pt>
    <dgm:pt modelId="{F712DA7D-7B6C-40CF-8229-C234EE5F27F4}" type="parTrans" cxnId="{242AEB67-83AC-4BF9-AA4D-29E188AF57BF}">
      <dgm:prSet/>
      <dgm:spPr/>
      <dgm:t>
        <a:bodyPr/>
        <a:lstStyle/>
        <a:p>
          <a:endParaRPr lang="ru-RU"/>
        </a:p>
      </dgm:t>
    </dgm:pt>
    <dgm:pt modelId="{E8E0DF62-1423-43F0-A2BC-7846F6870F3D}" type="sibTrans" cxnId="{242AEB67-83AC-4BF9-AA4D-29E188AF57BF}">
      <dgm:prSet/>
      <dgm:spPr/>
      <dgm:t>
        <a:bodyPr/>
        <a:lstStyle/>
        <a:p>
          <a:endParaRPr lang="ru-RU"/>
        </a:p>
      </dgm:t>
    </dgm:pt>
    <dgm:pt modelId="{D753292B-6A0E-4104-ABA7-1B5CF27FAF8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55D1524-8F37-4D35-9FA4-9545D4DC64CA}" type="parTrans" cxnId="{FF15ED0B-9406-4BE9-8195-7B6064575B39}">
      <dgm:prSet/>
      <dgm:spPr/>
      <dgm:t>
        <a:bodyPr/>
        <a:lstStyle/>
        <a:p>
          <a:endParaRPr lang="ru-RU"/>
        </a:p>
      </dgm:t>
    </dgm:pt>
    <dgm:pt modelId="{DCF4834F-918F-45E9-9429-5258882AA899}" type="sibTrans" cxnId="{FF15ED0B-9406-4BE9-8195-7B6064575B39}">
      <dgm:prSet/>
      <dgm:spPr/>
      <dgm:t>
        <a:bodyPr/>
        <a:lstStyle/>
        <a:p>
          <a:endParaRPr lang="ru-RU"/>
        </a:p>
      </dgm:t>
    </dgm:pt>
    <dgm:pt modelId="{A33ED311-B642-4AAB-AD82-05DE904CF6F9}">
      <dgm:prSet phldrT="[Текст]"/>
      <dgm:spPr/>
      <dgm:t>
        <a:bodyPr/>
        <a:lstStyle/>
        <a:p>
          <a:r>
            <a:rPr lang="ru-RU" smtClean="0"/>
            <a:t>способствовать укреплению здоровья  студентов, посредством общения с природой и проведению массовых мероприятий на свежем воздухе</a:t>
          </a:r>
          <a:endParaRPr lang="ru-RU" dirty="0"/>
        </a:p>
      </dgm:t>
    </dgm:pt>
    <dgm:pt modelId="{9179E93A-B140-488F-B0DA-9BBE99FC2E11}" type="parTrans" cxnId="{A35A79EA-68D2-42DE-B110-B80BA4A9B754}">
      <dgm:prSet/>
      <dgm:spPr/>
      <dgm:t>
        <a:bodyPr/>
        <a:lstStyle/>
        <a:p>
          <a:endParaRPr lang="ru-RU"/>
        </a:p>
      </dgm:t>
    </dgm:pt>
    <dgm:pt modelId="{20230E82-88E3-4AE7-9D06-9AFE3C767D82}" type="sibTrans" cxnId="{A35A79EA-68D2-42DE-B110-B80BA4A9B754}">
      <dgm:prSet/>
      <dgm:spPr/>
      <dgm:t>
        <a:bodyPr/>
        <a:lstStyle/>
        <a:p>
          <a:endParaRPr lang="ru-RU"/>
        </a:p>
      </dgm:t>
    </dgm:pt>
    <dgm:pt modelId="{EE579203-59FC-4888-9305-B52A5BA49957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54E21C3F-8ED5-4F7C-BD61-F2E86278D9C1}" type="parTrans" cxnId="{1AE31497-8B34-48EC-908E-B2ABBAF880F5}">
      <dgm:prSet/>
      <dgm:spPr/>
      <dgm:t>
        <a:bodyPr/>
        <a:lstStyle/>
        <a:p>
          <a:endParaRPr lang="ru-RU"/>
        </a:p>
      </dgm:t>
    </dgm:pt>
    <dgm:pt modelId="{0B1C2CFB-5360-4D13-8503-2D4F20DCB181}" type="sibTrans" cxnId="{1AE31497-8B34-48EC-908E-B2ABBAF880F5}">
      <dgm:prSet/>
      <dgm:spPr/>
      <dgm:t>
        <a:bodyPr/>
        <a:lstStyle/>
        <a:p>
          <a:endParaRPr lang="ru-RU"/>
        </a:p>
      </dgm:t>
    </dgm:pt>
    <dgm:pt modelId="{96BD1FA9-8A67-49B6-A516-4777B395A8BD}">
      <dgm:prSet phldrT="[Текст]"/>
      <dgm:spPr/>
      <dgm:t>
        <a:bodyPr/>
        <a:lstStyle/>
        <a:p>
          <a:r>
            <a:rPr lang="ru-RU" smtClean="0"/>
            <a:t>сформировать активную гражданскую  позицию в  решении  актуальных проблем  техникума</a:t>
          </a:r>
          <a:endParaRPr lang="ru-RU" dirty="0"/>
        </a:p>
      </dgm:t>
    </dgm:pt>
    <dgm:pt modelId="{A047820A-03A0-4767-930C-D4DD109D723F}" type="parTrans" cxnId="{EAC049E0-8122-4E5C-AC74-7763BBCD581D}">
      <dgm:prSet/>
      <dgm:spPr/>
      <dgm:t>
        <a:bodyPr/>
        <a:lstStyle/>
        <a:p>
          <a:endParaRPr lang="ru-RU"/>
        </a:p>
      </dgm:t>
    </dgm:pt>
    <dgm:pt modelId="{7F7B2E3B-7F56-4FE0-8E0F-81E0B781E162}" type="sibTrans" cxnId="{EAC049E0-8122-4E5C-AC74-7763BBCD581D}">
      <dgm:prSet/>
      <dgm:spPr/>
      <dgm:t>
        <a:bodyPr/>
        <a:lstStyle/>
        <a:p>
          <a:endParaRPr lang="ru-RU"/>
        </a:p>
      </dgm:t>
    </dgm:pt>
    <dgm:pt modelId="{8D40E80C-4067-4DA3-B0BF-D2AC689997B8}" type="pres">
      <dgm:prSet presAssocID="{08590323-082A-49C2-A5A3-08009B57CB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EA34B7-3BCB-4F38-AA70-EC3F852FE906}" type="pres">
      <dgm:prSet presAssocID="{462D2903-BD3F-49E4-883F-B46F7C6C1B04}" presName="composite" presStyleCnt="0"/>
      <dgm:spPr/>
    </dgm:pt>
    <dgm:pt modelId="{11A8F5AC-990F-4252-9F1A-F8AC62B4274D}" type="pres">
      <dgm:prSet presAssocID="{462D2903-BD3F-49E4-883F-B46F7C6C1B0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F99A2-DDDC-4BF7-AFC5-732F81E37D00}" type="pres">
      <dgm:prSet presAssocID="{462D2903-BD3F-49E4-883F-B46F7C6C1B0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23B74-8370-40F2-9B7B-15D61C34E857}" type="pres">
      <dgm:prSet presAssocID="{3ECF63BE-6339-42FD-9B87-566E6B85C568}" presName="sp" presStyleCnt="0"/>
      <dgm:spPr/>
    </dgm:pt>
    <dgm:pt modelId="{ED292614-F5C8-486D-82AA-3CD5F3CADF17}" type="pres">
      <dgm:prSet presAssocID="{756DBF4F-02F7-40FC-8A84-B2F3FDE5DC20}" presName="composite" presStyleCnt="0"/>
      <dgm:spPr/>
    </dgm:pt>
    <dgm:pt modelId="{524B3E2B-6576-4EC4-8CD7-F31B424A1AF8}" type="pres">
      <dgm:prSet presAssocID="{756DBF4F-02F7-40FC-8A84-B2F3FDE5DC2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2B61-72AC-425D-A5FE-751A432F8FFE}" type="pres">
      <dgm:prSet presAssocID="{756DBF4F-02F7-40FC-8A84-B2F3FDE5DC2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97065-8E8D-44F6-BC28-94D9C4E8A79C}" type="pres">
      <dgm:prSet presAssocID="{B5388AE3-04A8-4496-B6F0-BA9C0746D668}" presName="sp" presStyleCnt="0"/>
      <dgm:spPr/>
    </dgm:pt>
    <dgm:pt modelId="{E7B817AB-A67B-4EDF-999F-A928F5EEACAB}" type="pres">
      <dgm:prSet presAssocID="{2CA0B700-2573-4A23-868C-F2C0DA5F2955}" presName="composite" presStyleCnt="0"/>
      <dgm:spPr/>
    </dgm:pt>
    <dgm:pt modelId="{D9FB9AAE-5E6D-49A4-AAD8-8E77523E1D9A}" type="pres">
      <dgm:prSet presAssocID="{2CA0B700-2573-4A23-868C-F2C0DA5F295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1FF2B-E120-4FD1-8A77-77183488FBC4}" type="pres">
      <dgm:prSet presAssocID="{2CA0B700-2573-4A23-868C-F2C0DA5F295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D204-DCE0-4545-AB6F-54E13729D904}" type="pres">
      <dgm:prSet presAssocID="{8B82B694-FA5D-4B27-A69D-A6D79C7C9C8F}" presName="sp" presStyleCnt="0"/>
      <dgm:spPr/>
    </dgm:pt>
    <dgm:pt modelId="{59146A5D-4A45-43A6-B811-241403764428}" type="pres">
      <dgm:prSet presAssocID="{6D0048B8-67E5-46EE-BB07-80AB09410DA0}" presName="composite" presStyleCnt="0"/>
      <dgm:spPr/>
    </dgm:pt>
    <dgm:pt modelId="{376A18F7-C9D1-41A6-B5BB-2F57B8E68DA1}" type="pres">
      <dgm:prSet presAssocID="{6D0048B8-67E5-46EE-BB07-80AB09410DA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69251-8216-4E07-B645-3C7DA6F3A6AF}" type="pres">
      <dgm:prSet presAssocID="{6D0048B8-67E5-46EE-BB07-80AB09410DA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4C69B-7B6D-43E4-99DB-B8C550E01497}" type="pres">
      <dgm:prSet presAssocID="{B13C501B-C137-4781-84F3-6115D1CEA6D8}" presName="sp" presStyleCnt="0"/>
      <dgm:spPr/>
    </dgm:pt>
    <dgm:pt modelId="{88ED26D0-767E-47DD-BD58-7BCF1D43521F}" type="pres">
      <dgm:prSet presAssocID="{D753292B-6A0E-4104-ABA7-1B5CF27FAF8B}" presName="composite" presStyleCnt="0"/>
      <dgm:spPr/>
    </dgm:pt>
    <dgm:pt modelId="{B041AE31-2CEC-43C5-AEB7-C7E1C3454318}" type="pres">
      <dgm:prSet presAssocID="{D753292B-6A0E-4104-ABA7-1B5CF27FAF8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C0A6F-7EA6-4F69-9903-B91A0F241716}" type="pres">
      <dgm:prSet presAssocID="{D753292B-6A0E-4104-ABA7-1B5CF27FAF8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45AF2-22C6-4A09-9D7B-CDAC74BC9211}" type="pres">
      <dgm:prSet presAssocID="{DCF4834F-918F-45E9-9429-5258882AA899}" presName="sp" presStyleCnt="0"/>
      <dgm:spPr/>
    </dgm:pt>
    <dgm:pt modelId="{815D4951-7908-4A90-84E5-33AAD4A0D4E4}" type="pres">
      <dgm:prSet presAssocID="{EE579203-59FC-4888-9305-B52A5BA49957}" presName="composite" presStyleCnt="0"/>
      <dgm:spPr/>
    </dgm:pt>
    <dgm:pt modelId="{BEB63C9E-6BEF-4F69-9793-5F6BBD97329E}" type="pres">
      <dgm:prSet presAssocID="{EE579203-59FC-4888-9305-B52A5BA4995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EE65E-9D8A-4826-AB81-94FFDA31BC73}" type="pres">
      <dgm:prSet presAssocID="{EE579203-59FC-4888-9305-B52A5BA4995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00643-2B04-4A9C-9A5D-C42E4F050F3E}" srcId="{2CA0B700-2573-4A23-868C-F2C0DA5F2955}" destId="{0EC7138D-7E4B-45F6-9D57-9929ED11341A}" srcOrd="0" destOrd="0" parTransId="{FF086487-F587-4DBE-968C-DA939942DCC8}" sibTransId="{F7F33387-3CC5-44D1-A665-E543059C489C}"/>
    <dgm:cxn modelId="{EAC049E0-8122-4E5C-AC74-7763BBCD581D}" srcId="{EE579203-59FC-4888-9305-B52A5BA49957}" destId="{96BD1FA9-8A67-49B6-A516-4777B395A8BD}" srcOrd="0" destOrd="0" parTransId="{A047820A-03A0-4767-930C-D4DD109D723F}" sibTransId="{7F7B2E3B-7F56-4FE0-8E0F-81E0B781E162}"/>
    <dgm:cxn modelId="{B21C6C7A-0E12-4DAD-99F7-86A53046CCDE}" type="presOf" srcId="{EE579203-59FC-4888-9305-B52A5BA49957}" destId="{BEB63C9E-6BEF-4F69-9793-5F6BBD97329E}" srcOrd="0" destOrd="0" presId="urn:microsoft.com/office/officeart/2005/8/layout/chevron2"/>
    <dgm:cxn modelId="{A004D8E3-B876-4920-A110-D76538A92AFB}" srcId="{08590323-082A-49C2-A5A3-08009B57CB40}" destId="{2CA0B700-2573-4A23-868C-F2C0DA5F2955}" srcOrd="2" destOrd="0" parTransId="{0786D7CA-10F8-4C9A-A623-F431CE7B777F}" sibTransId="{8B82B694-FA5D-4B27-A69D-A6D79C7C9C8F}"/>
    <dgm:cxn modelId="{B51E2146-4CF6-46C9-880B-DCEA1BC232DD}" srcId="{462D2903-BD3F-49E4-883F-B46F7C6C1B04}" destId="{557BED2D-6B3D-451B-ADBC-C636620C6EC8}" srcOrd="0" destOrd="0" parTransId="{8BBA1AD6-1F50-440B-B59C-768FAB309209}" sibTransId="{D1910BFD-E8C3-4685-B756-375F4041F5DA}"/>
    <dgm:cxn modelId="{86F53E25-5FD6-40A9-922E-5244BE4FFADE}" type="presOf" srcId="{A33ED311-B642-4AAB-AD82-05DE904CF6F9}" destId="{148C0A6F-7EA6-4F69-9903-B91A0F241716}" srcOrd="0" destOrd="0" presId="urn:microsoft.com/office/officeart/2005/8/layout/chevron2"/>
    <dgm:cxn modelId="{FF15ED0B-9406-4BE9-8195-7B6064575B39}" srcId="{08590323-082A-49C2-A5A3-08009B57CB40}" destId="{D753292B-6A0E-4104-ABA7-1B5CF27FAF8B}" srcOrd="4" destOrd="0" parTransId="{355D1524-8F37-4D35-9FA4-9545D4DC64CA}" sibTransId="{DCF4834F-918F-45E9-9429-5258882AA899}"/>
    <dgm:cxn modelId="{832A63F7-E61C-4B3F-917B-716C55E8F0B3}" srcId="{08590323-082A-49C2-A5A3-08009B57CB40}" destId="{756DBF4F-02F7-40FC-8A84-B2F3FDE5DC20}" srcOrd="1" destOrd="0" parTransId="{3FB8D2C5-F592-4C1C-86AC-865B8D897A1A}" sibTransId="{B5388AE3-04A8-4496-B6F0-BA9C0746D668}"/>
    <dgm:cxn modelId="{E878D4BE-8C13-4E4B-A053-9D28A0FD6871}" type="presOf" srcId="{96BD1FA9-8A67-49B6-A516-4777B395A8BD}" destId="{1E1EE65E-9D8A-4826-AB81-94FFDA31BC73}" srcOrd="0" destOrd="0" presId="urn:microsoft.com/office/officeart/2005/8/layout/chevron2"/>
    <dgm:cxn modelId="{DE00FF45-5A9D-49EF-85F9-0C1425CFE2C5}" type="presOf" srcId="{462D2903-BD3F-49E4-883F-B46F7C6C1B04}" destId="{11A8F5AC-990F-4252-9F1A-F8AC62B4274D}" srcOrd="0" destOrd="0" presId="urn:microsoft.com/office/officeart/2005/8/layout/chevron2"/>
    <dgm:cxn modelId="{72976A3E-3ABC-4069-BFA9-D5FE6682ADCD}" type="presOf" srcId="{557BED2D-6B3D-451B-ADBC-C636620C6EC8}" destId="{ACEF99A2-DDDC-4BF7-AFC5-732F81E37D00}" srcOrd="0" destOrd="0" presId="urn:microsoft.com/office/officeart/2005/8/layout/chevron2"/>
    <dgm:cxn modelId="{5E477701-5357-49EB-9BCB-57CA67AF560F}" type="presOf" srcId="{AD08F1B5-D4CE-443E-B3B9-777D87603B62}" destId="{81C69251-8216-4E07-B645-3C7DA6F3A6AF}" srcOrd="0" destOrd="0" presId="urn:microsoft.com/office/officeart/2005/8/layout/chevron2"/>
    <dgm:cxn modelId="{CB00FFD5-F482-451D-94BE-39F14CE3D606}" type="presOf" srcId="{2CA0B700-2573-4A23-868C-F2C0DA5F2955}" destId="{D9FB9AAE-5E6D-49A4-AAD8-8E77523E1D9A}" srcOrd="0" destOrd="0" presId="urn:microsoft.com/office/officeart/2005/8/layout/chevron2"/>
    <dgm:cxn modelId="{242AEB67-83AC-4BF9-AA4D-29E188AF57BF}" srcId="{6D0048B8-67E5-46EE-BB07-80AB09410DA0}" destId="{AD08F1B5-D4CE-443E-B3B9-777D87603B62}" srcOrd="0" destOrd="0" parTransId="{F712DA7D-7B6C-40CF-8229-C234EE5F27F4}" sibTransId="{E8E0DF62-1423-43F0-A2BC-7846F6870F3D}"/>
    <dgm:cxn modelId="{151EF38F-E452-435B-AEDF-52E2DAD1B189}" type="presOf" srcId="{08590323-082A-49C2-A5A3-08009B57CB40}" destId="{8D40E80C-4067-4DA3-B0BF-D2AC689997B8}" srcOrd="0" destOrd="0" presId="urn:microsoft.com/office/officeart/2005/8/layout/chevron2"/>
    <dgm:cxn modelId="{1AE31497-8B34-48EC-908E-B2ABBAF880F5}" srcId="{08590323-082A-49C2-A5A3-08009B57CB40}" destId="{EE579203-59FC-4888-9305-B52A5BA49957}" srcOrd="5" destOrd="0" parTransId="{54E21C3F-8ED5-4F7C-BD61-F2E86278D9C1}" sibTransId="{0B1C2CFB-5360-4D13-8503-2D4F20DCB181}"/>
    <dgm:cxn modelId="{CD98FF0E-25A2-440C-A648-71DFAEB053FB}" type="presOf" srcId="{D753292B-6A0E-4104-ABA7-1B5CF27FAF8B}" destId="{B041AE31-2CEC-43C5-AEB7-C7E1C3454318}" srcOrd="0" destOrd="0" presId="urn:microsoft.com/office/officeart/2005/8/layout/chevron2"/>
    <dgm:cxn modelId="{89B3E6B3-EBDD-4518-A7D4-A6F143A61B41}" type="presOf" srcId="{756DBF4F-02F7-40FC-8A84-B2F3FDE5DC20}" destId="{524B3E2B-6576-4EC4-8CD7-F31B424A1AF8}" srcOrd="0" destOrd="0" presId="urn:microsoft.com/office/officeart/2005/8/layout/chevron2"/>
    <dgm:cxn modelId="{A35A79EA-68D2-42DE-B110-B80BA4A9B754}" srcId="{D753292B-6A0E-4104-ABA7-1B5CF27FAF8B}" destId="{A33ED311-B642-4AAB-AD82-05DE904CF6F9}" srcOrd="0" destOrd="0" parTransId="{9179E93A-B140-488F-B0DA-9BBE99FC2E11}" sibTransId="{20230E82-88E3-4AE7-9D06-9AFE3C767D82}"/>
    <dgm:cxn modelId="{D2C0D63D-8A0B-4149-8F3A-6ED6BA42AAED}" type="presOf" srcId="{078429A1-872C-4F04-9C0E-A6633FC110C8}" destId="{EAAD2B61-72AC-425D-A5FE-751A432F8FFE}" srcOrd="0" destOrd="0" presId="urn:microsoft.com/office/officeart/2005/8/layout/chevron2"/>
    <dgm:cxn modelId="{E82B5448-5BE5-4CFE-92F7-8A88A5C07E1C}" srcId="{756DBF4F-02F7-40FC-8A84-B2F3FDE5DC20}" destId="{078429A1-872C-4F04-9C0E-A6633FC110C8}" srcOrd="0" destOrd="0" parTransId="{9BB03C65-ACB7-4249-AF99-61EB208699D8}" sibTransId="{8DF76648-65C5-4F30-9943-5B29FFDC8CAB}"/>
    <dgm:cxn modelId="{D22AF593-C4FA-4AC8-A90E-594D83BA7E5D}" srcId="{08590323-082A-49C2-A5A3-08009B57CB40}" destId="{462D2903-BD3F-49E4-883F-B46F7C6C1B04}" srcOrd="0" destOrd="0" parTransId="{85C12D7D-FB54-4367-9F25-B0EBB863CB04}" sibTransId="{3ECF63BE-6339-42FD-9B87-566E6B85C568}"/>
    <dgm:cxn modelId="{298246CD-05DB-46C6-BB94-09D95B8D4154}" type="presOf" srcId="{0EC7138D-7E4B-45F6-9D57-9929ED11341A}" destId="{4DF1FF2B-E120-4FD1-8A77-77183488FBC4}" srcOrd="0" destOrd="0" presId="urn:microsoft.com/office/officeart/2005/8/layout/chevron2"/>
    <dgm:cxn modelId="{AC888141-12D8-40A8-BB6C-B5ACC5C2A23F}" srcId="{08590323-082A-49C2-A5A3-08009B57CB40}" destId="{6D0048B8-67E5-46EE-BB07-80AB09410DA0}" srcOrd="3" destOrd="0" parTransId="{E5B79928-820F-48F0-8A00-457E088D0252}" sibTransId="{B13C501B-C137-4781-84F3-6115D1CEA6D8}"/>
    <dgm:cxn modelId="{E9D16DA9-6D62-4D0C-BC2C-6E4A324F408A}" type="presOf" srcId="{6D0048B8-67E5-46EE-BB07-80AB09410DA0}" destId="{376A18F7-C9D1-41A6-B5BB-2F57B8E68DA1}" srcOrd="0" destOrd="0" presId="urn:microsoft.com/office/officeart/2005/8/layout/chevron2"/>
    <dgm:cxn modelId="{B20C9A17-0D8F-4D4D-A5AA-122517DA26A3}" type="presParOf" srcId="{8D40E80C-4067-4DA3-B0BF-D2AC689997B8}" destId="{65EA34B7-3BCB-4F38-AA70-EC3F852FE906}" srcOrd="0" destOrd="0" presId="urn:microsoft.com/office/officeart/2005/8/layout/chevron2"/>
    <dgm:cxn modelId="{7AF064DD-AD64-4494-9B16-390BCEC3F2CE}" type="presParOf" srcId="{65EA34B7-3BCB-4F38-AA70-EC3F852FE906}" destId="{11A8F5AC-990F-4252-9F1A-F8AC62B4274D}" srcOrd="0" destOrd="0" presId="urn:microsoft.com/office/officeart/2005/8/layout/chevron2"/>
    <dgm:cxn modelId="{C60C4382-65AB-4AAE-BEE4-E478875F8373}" type="presParOf" srcId="{65EA34B7-3BCB-4F38-AA70-EC3F852FE906}" destId="{ACEF99A2-DDDC-4BF7-AFC5-732F81E37D00}" srcOrd="1" destOrd="0" presId="urn:microsoft.com/office/officeart/2005/8/layout/chevron2"/>
    <dgm:cxn modelId="{1740FA4C-06F4-4B55-8D5C-E23D74E50456}" type="presParOf" srcId="{8D40E80C-4067-4DA3-B0BF-D2AC689997B8}" destId="{6D723B74-8370-40F2-9B7B-15D61C34E857}" srcOrd="1" destOrd="0" presId="urn:microsoft.com/office/officeart/2005/8/layout/chevron2"/>
    <dgm:cxn modelId="{29FACAE7-2868-469B-B8DD-4E31475A706B}" type="presParOf" srcId="{8D40E80C-4067-4DA3-B0BF-D2AC689997B8}" destId="{ED292614-F5C8-486D-82AA-3CD5F3CADF17}" srcOrd="2" destOrd="0" presId="urn:microsoft.com/office/officeart/2005/8/layout/chevron2"/>
    <dgm:cxn modelId="{E73CC88D-36EF-4C43-BDA8-9F7B9F831C20}" type="presParOf" srcId="{ED292614-F5C8-486D-82AA-3CD5F3CADF17}" destId="{524B3E2B-6576-4EC4-8CD7-F31B424A1AF8}" srcOrd="0" destOrd="0" presId="urn:microsoft.com/office/officeart/2005/8/layout/chevron2"/>
    <dgm:cxn modelId="{FC9D7CE5-0BCD-4C21-8B51-90E8C6F696F2}" type="presParOf" srcId="{ED292614-F5C8-486D-82AA-3CD5F3CADF17}" destId="{EAAD2B61-72AC-425D-A5FE-751A432F8FFE}" srcOrd="1" destOrd="0" presId="urn:microsoft.com/office/officeart/2005/8/layout/chevron2"/>
    <dgm:cxn modelId="{4B64ED40-7E46-463F-AD4D-28930EF1DC8D}" type="presParOf" srcId="{8D40E80C-4067-4DA3-B0BF-D2AC689997B8}" destId="{84A97065-8E8D-44F6-BC28-94D9C4E8A79C}" srcOrd="3" destOrd="0" presId="urn:microsoft.com/office/officeart/2005/8/layout/chevron2"/>
    <dgm:cxn modelId="{840F3320-43B8-41BE-A086-F4BA80C2F7D4}" type="presParOf" srcId="{8D40E80C-4067-4DA3-B0BF-D2AC689997B8}" destId="{E7B817AB-A67B-4EDF-999F-A928F5EEACAB}" srcOrd="4" destOrd="0" presId="urn:microsoft.com/office/officeart/2005/8/layout/chevron2"/>
    <dgm:cxn modelId="{84A48839-C343-499D-830E-AEB8359C7CBA}" type="presParOf" srcId="{E7B817AB-A67B-4EDF-999F-A928F5EEACAB}" destId="{D9FB9AAE-5E6D-49A4-AAD8-8E77523E1D9A}" srcOrd="0" destOrd="0" presId="urn:microsoft.com/office/officeart/2005/8/layout/chevron2"/>
    <dgm:cxn modelId="{8EA2EEE6-FBC5-4B8B-B496-245A88C8EE7A}" type="presParOf" srcId="{E7B817AB-A67B-4EDF-999F-A928F5EEACAB}" destId="{4DF1FF2B-E120-4FD1-8A77-77183488FBC4}" srcOrd="1" destOrd="0" presId="urn:microsoft.com/office/officeart/2005/8/layout/chevron2"/>
    <dgm:cxn modelId="{A47C4600-1B5A-475B-A428-3C496B15E804}" type="presParOf" srcId="{8D40E80C-4067-4DA3-B0BF-D2AC689997B8}" destId="{B6D4D204-DCE0-4545-AB6F-54E13729D904}" srcOrd="5" destOrd="0" presId="urn:microsoft.com/office/officeart/2005/8/layout/chevron2"/>
    <dgm:cxn modelId="{124D63F8-F9BA-445D-84F7-F3E304E71A91}" type="presParOf" srcId="{8D40E80C-4067-4DA3-B0BF-D2AC689997B8}" destId="{59146A5D-4A45-43A6-B811-241403764428}" srcOrd="6" destOrd="0" presId="urn:microsoft.com/office/officeart/2005/8/layout/chevron2"/>
    <dgm:cxn modelId="{E6AAD981-23D9-4107-BFFB-2CA46D12C0A3}" type="presParOf" srcId="{59146A5D-4A45-43A6-B811-241403764428}" destId="{376A18F7-C9D1-41A6-B5BB-2F57B8E68DA1}" srcOrd="0" destOrd="0" presId="urn:microsoft.com/office/officeart/2005/8/layout/chevron2"/>
    <dgm:cxn modelId="{CAAAEB96-15B6-4395-8FB2-C90AFC890504}" type="presParOf" srcId="{59146A5D-4A45-43A6-B811-241403764428}" destId="{81C69251-8216-4E07-B645-3C7DA6F3A6AF}" srcOrd="1" destOrd="0" presId="urn:microsoft.com/office/officeart/2005/8/layout/chevron2"/>
    <dgm:cxn modelId="{5A578D50-C219-450A-A584-D4922569EE6C}" type="presParOf" srcId="{8D40E80C-4067-4DA3-B0BF-D2AC689997B8}" destId="{E984C69B-7B6D-43E4-99DB-B8C550E01497}" srcOrd="7" destOrd="0" presId="urn:microsoft.com/office/officeart/2005/8/layout/chevron2"/>
    <dgm:cxn modelId="{89537486-78D4-46D3-8CA4-B88C69BFDA2B}" type="presParOf" srcId="{8D40E80C-4067-4DA3-B0BF-D2AC689997B8}" destId="{88ED26D0-767E-47DD-BD58-7BCF1D43521F}" srcOrd="8" destOrd="0" presId="urn:microsoft.com/office/officeart/2005/8/layout/chevron2"/>
    <dgm:cxn modelId="{A034234F-E1B7-493F-A8A4-1522502AF3A3}" type="presParOf" srcId="{88ED26D0-767E-47DD-BD58-7BCF1D43521F}" destId="{B041AE31-2CEC-43C5-AEB7-C7E1C3454318}" srcOrd="0" destOrd="0" presId="urn:microsoft.com/office/officeart/2005/8/layout/chevron2"/>
    <dgm:cxn modelId="{D2991573-593A-4FC3-913B-C76832A5926E}" type="presParOf" srcId="{88ED26D0-767E-47DD-BD58-7BCF1D43521F}" destId="{148C0A6F-7EA6-4F69-9903-B91A0F241716}" srcOrd="1" destOrd="0" presId="urn:microsoft.com/office/officeart/2005/8/layout/chevron2"/>
    <dgm:cxn modelId="{199F599A-B6FF-45E3-AEEE-B9728041A47B}" type="presParOf" srcId="{8D40E80C-4067-4DA3-B0BF-D2AC689997B8}" destId="{24045AF2-22C6-4A09-9D7B-CDAC74BC9211}" srcOrd="9" destOrd="0" presId="urn:microsoft.com/office/officeart/2005/8/layout/chevron2"/>
    <dgm:cxn modelId="{713E8D25-F6DF-4318-8578-C4E386A3C5A6}" type="presParOf" srcId="{8D40E80C-4067-4DA3-B0BF-D2AC689997B8}" destId="{815D4951-7908-4A90-84E5-33AAD4A0D4E4}" srcOrd="10" destOrd="0" presId="urn:microsoft.com/office/officeart/2005/8/layout/chevron2"/>
    <dgm:cxn modelId="{5464BBA5-6A97-4D3C-8084-E4290A595B8C}" type="presParOf" srcId="{815D4951-7908-4A90-84E5-33AAD4A0D4E4}" destId="{BEB63C9E-6BEF-4F69-9793-5F6BBD97329E}" srcOrd="0" destOrd="0" presId="urn:microsoft.com/office/officeart/2005/8/layout/chevron2"/>
    <dgm:cxn modelId="{036A7DC3-4766-4AB2-BCB7-8BA3FB6D81FF}" type="presParOf" srcId="{815D4951-7908-4A90-84E5-33AAD4A0D4E4}" destId="{1E1EE65E-9D8A-4826-AB81-94FFDA31BC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41DF1-569D-40B8-AFA1-B354B6D52677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16F2B962-2BAD-4C01-9479-2D9BBBAF607E}">
      <dgm:prSet phldrT="[Текст]"/>
      <dgm:spPr/>
      <dgm:t>
        <a:bodyPr/>
        <a:lstStyle/>
        <a:p>
          <a:r>
            <a:rPr lang="ru-RU" dirty="0" smtClean="0"/>
            <a:t>ООО «Мебельная компания «</a:t>
          </a:r>
          <a:r>
            <a:rPr lang="ru-RU" dirty="0" err="1" smtClean="0"/>
            <a:t>Лером</a:t>
          </a:r>
          <a:r>
            <a:rPr lang="ru-RU" dirty="0" smtClean="0"/>
            <a:t>»</a:t>
          </a:r>
          <a:endParaRPr lang="ru-RU" dirty="0"/>
        </a:p>
      </dgm:t>
    </dgm:pt>
    <dgm:pt modelId="{C5D29440-E293-426B-9FB7-694F39FF2FEA}" type="parTrans" cxnId="{BEF2A04F-BAC8-4717-8D9B-A0347F694058}">
      <dgm:prSet/>
      <dgm:spPr/>
      <dgm:t>
        <a:bodyPr/>
        <a:lstStyle/>
        <a:p>
          <a:endParaRPr lang="ru-RU"/>
        </a:p>
      </dgm:t>
    </dgm:pt>
    <dgm:pt modelId="{7A8162B8-A1B2-41C6-B096-562B52F3CB1D}" type="sibTrans" cxnId="{BEF2A04F-BAC8-4717-8D9B-A0347F694058}">
      <dgm:prSet/>
      <dgm:spPr/>
      <dgm:t>
        <a:bodyPr/>
        <a:lstStyle/>
        <a:p>
          <a:endParaRPr lang="ru-RU"/>
        </a:p>
      </dgm:t>
    </dgm:pt>
    <dgm:pt modelId="{065AC1B8-9C81-47D7-8547-D9565EA9E509}">
      <dgm:prSet phldrT="[Текст]"/>
      <dgm:spPr/>
      <dgm:t>
        <a:bodyPr/>
        <a:lstStyle/>
        <a:p>
          <a:r>
            <a:rPr lang="ru-RU" dirty="0" smtClean="0"/>
            <a:t>ООО «НПП «Сенсор»</a:t>
          </a:r>
          <a:endParaRPr lang="ru-RU" dirty="0"/>
        </a:p>
      </dgm:t>
    </dgm:pt>
    <dgm:pt modelId="{701B479B-F72F-42A7-B7D7-1D142F1DE013}" type="parTrans" cxnId="{35538B95-4033-4EF7-B3D1-9F5C66D3D26F}">
      <dgm:prSet/>
      <dgm:spPr/>
      <dgm:t>
        <a:bodyPr/>
        <a:lstStyle/>
        <a:p>
          <a:endParaRPr lang="ru-RU"/>
        </a:p>
      </dgm:t>
    </dgm:pt>
    <dgm:pt modelId="{A20BF959-3C09-4DEB-9EA4-54E7C9C3EE65}" type="sibTrans" cxnId="{35538B95-4033-4EF7-B3D1-9F5C66D3D26F}">
      <dgm:prSet/>
      <dgm:spPr/>
      <dgm:t>
        <a:bodyPr/>
        <a:lstStyle/>
        <a:p>
          <a:endParaRPr lang="ru-RU"/>
        </a:p>
      </dgm:t>
    </dgm:pt>
    <dgm:pt modelId="{430C6160-E11A-4C0A-88A9-802CD57312A0}">
      <dgm:prSet phldrT="[Текст]"/>
      <dgm:spPr/>
      <dgm:t>
        <a:bodyPr/>
        <a:lstStyle/>
        <a:p>
          <a:r>
            <a:rPr lang="ru-RU" dirty="0" smtClean="0"/>
            <a:t>ООО «Зареченский завод ЖБИ»</a:t>
          </a:r>
          <a:endParaRPr lang="ru-RU" dirty="0"/>
        </a:p>
      </dgm:t>
    </dgm:pt>
    <dgm:pt modelId="{259C8F2E-C855-4C27-AC67-EBDC6CB8364A}" type="parTrans" cxnId="{07964301-9CAE-4E13-B5D4-C9D95C726151}">
      <dgm:prSet/>
      <dgm:spPr/>
      <dgm:t>
        <a:bodyPr/>
        <a:lstStyle/>
        <a:p>
          <a:endParaRPr lang="ru-RU"/>
        </a:p>
      </dgm:t>
    </dgm:pt>
    <dgm:pt modelId="{FE9C9884-6DBA-44B5-9E61-0BA8AF046145}" type="sibTrans" cxnId="{07964301-9CAE-4E13-B5D4-C9D95C726151}">
      <dgm:prSet/>
      <dgm:spPr/>
      <dgm:t>
        <a:bodyPr/>
        <a:lstStyle/>
        <a:p>
          <a:endParaRPr lang="ru-RU"/>
        </a:p>
      </dgm:t>
    </dgm:pt>
    <dgm:pt modelId="{4AF355D6-0834-4C51-B116-F5B2ADF0D788}">
      <dgm:prSet phldrT="[Текст]"/>
      <dgm:spPr/>
      <dgm:t>
        <a:bodyPr/>
        <a:lstStyle/>
        <a:p>
          <a:r>
            <a:rPr lang="ru-RU" dirty="0" smtClean="0"/>
            <a:t>ООО «ВВР мебель»</a:t>
          </a:r>
          <a:endParaRPr lang="ru-RU" dirty="0"/>
        </a:p>
      </dgm:t>
    </dgm:pt>
    <dgm:pt modelId="{0867F77D-8B6E-4C91-8641-54D23C5EAC36}" type="parTrans" cxnId="{9717DE50-D7A6-481E-A7DF-4853E60ED2BD}">
      <dgm:prSet/>
      <dgm:spPr/>
      <dgm:t>
        <a:bodyPr/>
        <a:lstStyle/>
        <a:p>
          <a:endParaRPr lang="ru-RU"/>
        </a:p>
      </dgm:t>
    </dgm:pt>
    <dgm:pt modelId="{E3841988-2F76-496C-B2C0-ACD98999EF95}" type="sibTrans" cxnId="{9717DE50-D7A6-481E-A7DF-4853E60ED2BD}">
      <dgm:prSet/>
      <dgm:spPr/>
      <dgm:t>
        <a:bodyPr/>
        <a:lstStyle/>
        <a:p>
          <a:endParaRPr lang="ru-RU"/>
        </a:p>
      </dgm:t>
    </dgm:pt>
    <dgm:pt modelId="{B66A6338-DF45-48D9-8006-F5ECB704D3EA}">
      <dgm:prSet phldrT="[Текст]"/>
      <dgm:spPr/>
      <dgm:t>
        <a:bodyPr/>
        <a:lstStyle/>
        <a:p>
          <a:r>
            <a:rPr lang="ru-RU" dirty="0" smtClean="0"/>
            <a:t>ООО «</a:t>
          </a:r>
          <a:r>
            <a:rPr lang="ru-RU" dirty="0" err="1" smtClean="0"/>
            <a:t>Ленкомтех</a:t>
          </a:r>
          <a:r>
            <a:rPr lang="ru-RU" dirty="0" smtClean="0"/>
            <a:t>»</a:t>
          </a:r>
          <a:endParaRPr lang="ru-RU" dirty="0"/>
        </a:p>
      </dgm:t>
    </dgm:pt>
    <dgm:pt modelId="{82F8F7F2-C0AE-4115-8E62-A7E7B260DDE9}" type="parTrans" cxnId="{0FCE1963-2C44-409F-9F90-AAF3C5BDE650}">
      <dgm:prSet/>
      <dgm:spPr/>
      <dgm:t>
        <a:bodyPr/>
        <a:lstStyle/>
        <a:p>
          <a:endParaRPr lang="ru-RU"/>
        </a:p>
      </dgm:t>
    </dgm:pt>
    <dgm:pt modelId="{1B8E9150-2AFE-412F-985D-DAF92DB94439}" type="sibTrans" cxnId="{0FCE1963-2C44-409F-9F90-AAF3C5BDE650}">
      <dgm:prSet/>
      <dgm:spPr/>
      <dgm:t>
        <a:bodyPr/>
        <a:lstStyle/>
        <a:p>
          <a:endParaRPr lang="ru-RU"/>
        </a:p>
      </dgm:t>
    </dgm:pt>
    <dgm:pt modelId="{0C0D8248-3598-4259-BF43-151309E97E7B}" type="pres">
      <dgm:prSet presAssocID="{66741DF1-569D-40B8-AFA1-B354B6D52677}" presName="linearFlow" presStyleCnt="0">
        <dgm:presLayoutVars>
          <dgm:dir/>
          <dgm:resizeHandles val="exact"/>
        </dgm:presLayoutVars>
      </dgm:prSet>
      <dgm:spPr/>
    </dgm:pt>
    <dgm:pt modelId="{E9BFF706-A28A-412E-A855-646A9548B195}" type="pres">
      <dgm:prSet presAssocID="{16F2B962-2BAD-4C01-9479-2D9BBBAF607E}" presName="composite" presStyleCnt="0"/>
      <dgm:spPr/>
    </dgm:pt>
    <dgm:pt modelId="{DD10ECA6-D9E4-4745-84B4-8CCA5C9623E8}" type="pres">
      <dgm:prSet presAssocID="{16F2B962-2BAD-4C01-9479-2D9BBBAF607E}" presName="imgShp" presStyleLbl="fgImgPlace1" presStyleIdx="0" presStyleCnt="5"/>
      <dgm:spPr/>
    </dgm:pt>
    <dgm:pt modelId="{B4B9527D-7E90-42BE-8133-A56642230415}" type="pres">
      <dgm:prSet presAssocID="{16F2B962-2BAD-4C01-9479-2D9BBBAF607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CB8CE-E780-4B8D-A4CD-FA32DFCC9026}" type="pres">
      <dgm:prSet presAssocID="{7A8162B8-A1B2-41C6-B096-562B52F3CB1D}" presName="spacing" presStyleCnt="0"/>
      <dgm:spPr/>
    </dgm:pt>
    <dgm:pt modelId="{13A220C2-8352-4642-BC19-80AF7A2398C4}" type="pres">
      <dgm:prSet presAssocID="{065AC1B8-9C81-47D7-8547-D9565EA9E509}" presName="composite" presStyleCnt="0"/>
      <dgm:spPr/>
    </dgm:pt>
    <dgm:pt modelId="{30D65289-CA67-4DAF-8559-98C94DC55FED}" type="pres">
      <dgm:prSet presAssocID="{065AC1B8-9C81-47D7-8547-D9565EA9E509}" presName="imgShp" presStyleLbl="fgImgPlace1" presStyleIdx="1" presStyleCnt="5"/>
      <dgm:spPr/>
    </dgm:pt>
    <dgm:pt modelId="{4F089C86-5AA3-4F55-AD9B-8827F196FD9F}" type="pres">
      <dgm:prSet presAssocID="{065AC1B8-9C81-47D7-8547-D9565EA9E509}" presName="txShp" presStyleLbl="node1" presStyleIdx="1" presStyleCnt="5" custLinFactNeighborX="-1368" custLinFactNeighborY="-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A0F68-1DCC-490E-A2E6-BF81A09C2C03}" type="pres">
      <dgm:prSet presAssocID="{A20BF959-3C09-4DEB-9EA4-54E7C9C3EE65}" presName="spacing" presStyleCnt="0"/>
      <dgm:spPr/>
    </dgm:pt>
    <dgm:pt modelId="{87D647D6-8F0F-4B86-86A9-FB88D5013D44}" type="pres">
      <dgm:prSet presAssocID="{430C6160-E11A-4C0A-88A9-802CD57312A0}" presName="composite" presStyleCnt="0"/>
      <dgm:spPr/>
    </dgm:pt>
    <dgm:pt modelId="{99EA89F4-B520-4CDE-A5F7-962981D94C71}" type="pres">
      <dgm:prSet presAssocID="{430C6160-E11A-4C0A-88A9-802CD57312A0}" presName="imgShp" presStyleLbl="fgImgPlace1" presStyleIdx="2" presStyleCnt="5"/>
      <dgm:spPr/>
    </dgm:pt>
    <dgm:pt modelId="{80AE7553-667B-4D3E-B11E-88F98DD75E37}" type="pres">
      <dgm:prSet presAssocID="{430C6160-E11A-4C0A-88A9-802CD57312A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8BC6B-36B2-43B1-A529-7D858C6D3AD3}" type="pres">
      <dgm:prSet presAssocID="{FE9C9884-6DBA-44B5-9E61-0BA8AF046145}" presName="spacing" presStyleCnt="0"/>
      <dgm:spPr/>
    </dgm:pt>
    <dgm:pt modelId="{B3AAE22D-83AA-4973-8A7C-5BD39C2B8F87}" type="pres">
      <dgm:prSet presAssocID="{4AF355D6-0834-4C51-B116-F5B2ADF0D788}" presName="composite" presStyleCnt="0"/>
      <dgm:spPr/>
    </dgm:pt>
    <dgm:pt modelId="{65CC9F0F-F378-4543-AC08-C69A0C338FE5}" type="pres">
      <dgm:prSet presAssocID="{4AF355D6-0834-4C51-B116-F5B2ADF0D788}" presName="imgShp" presStyleLbl="fgImgPlace1" presStyleIdx="3" presStyleCnt="5"/>
      <dgm:spPr/>
    </dgm:pt>
    <dgm:pt modelId="{E631C924-2F7F-418B-A384-B1F44DD92166}" type="pres">
      <dgm:prSet presAssocID="{4AF355D6-0834-4C51-B116-F5B2ADF0D78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2A828-2C3A-47A5-8480-FD26DB2EC4DE}" type="pres">
      <dgm:prSet presAssocID="{E3841988-2F76-496C-B2C0-ACD98999EF95}" presName="spacing" presStyleCnt="0"/>
      <dgm:spPr/>
    </dgm:pt>
    <dgm:pt modelId="{E73DCA5D-45DF-42F4-852A-4732F43029AA}" type="pres">
      <dgm:prSet presAssocID="{B66A6338-DF45-48D9-8006-F5ECB704D3EA}" presName="composite" presStyleCnt="0"/>
      <dgm:spPr/>
    </dgm:pt>
    <dgm:pt modelId="{125B4728-0153-4C81-88D1-1DDC3A8B2D0E}" type="pres">
      <dgm:prSet presAssocID="{B66A6338-DF45-48D9-8006-F5ECB704D3EA}" presName="imgShp" presStyleLbl="fgImgPlace1" presStyleIdx="4" presStyleCnt="5"/>
      <dgm:spPr/>
    </dgm:pt>
    <dgm:pt modelId="{14D84204-DA2E-4256-B0DC-F730366E5FD9}" type="pres">
      <dgm:prSet presAssocID="{B66A6338-DF45-48D9-8006-F5ECB704D3E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7DE50-D7A6-481E-A7DF-4853E60ED2BD}" srcId="{66741DF1-569D-40B8-AFA1-B354B6D52677}" destId="{4AF355D6-0834-4C51-B116-F5B2ADF0D788}" srcOrd="3" destOrd="0" parTransId="{0867F77D-8B6E-4C91-8641-54D23C5EAC36}" sibTransId="{E3841988-2F76-496C-B2C0-ACD98999EF95}"/>
    <dgm:cxn modelId="{BEF2A04F-BAC8-4717-8D9B-A0347F694058}" srcId="{66741DF1-569D-40B8-AFA1-B354B6D52677}" destId="{16F2B962-2BAD-4C01-9479-2D9BBBAF607E}" srcOrd="0" destOrd="0" parTransId="{C5D29440-E293-426B-9FB7-694F39FF2FEA}" sibTransId="{7A8162B8-A1B2-41C6-B096-562B52F3CB1D}"/>
    <dgm:cxn modelId="{7D17BC44-66E1-458D-80EF-9FE03B1A4462}" type="presOf" srcId="{065AC1B8-9C81-47D7-8547-D9565EA9E509}" destId="{4F089C86-5AA3-4F55-AD9B-8827F196FD9F}" srcOrd="0" destOrd="0" presId="urn:microsoft.com/office/officeart/2005/8/layout/vList3"/>
    <dgm:cxn modelId="{114F271A-AAE9-4816-8FC9-EAA1589F56CC}" type="presOf" srcId="{16F2B962-2BAD-4C01-9479-2D9BBBAF607E}" destId="{B4B9527D-7E90-42BE-8133-A56642230415}" srcOrd="0" destOrd="0" presId="urn:microsoft.com/office/officeart/2005/8/layout/vList3"/>
    <dgm:cxn modelId="{6426DD29-F7AD-46EC-99A6-486F52BF539B}" type="presOf" srcId="{4AF355D6-0834-4C51-B116-F5B2ADF0D788}" destId="{E631C924-2F7F-418B-A384-B1F44DD92166}" srcOrd="0" destOrd="0" presId="urn:microsoft.com/office/officeart/2005/8/layout/vList3"/>
    <dgm:cxn modelId="{E831DE8C-86A6-41FE-B37A-8998D970E036}" type="presOf" srcId="{B66A6338-DF45-48D9-8006-F5ECB704D3EA}" destId="{14D84204-DA2E-4256-B0DC-F730366E5FD9}" srcOrd="0" destOrd="0" presId="urn:microsoft.com/office/officeart/2005/8/layout/vList3"/>
    <dgm:cxn modelId="{35538B95-4033-4EF7-B3D1-9F5C66D3D26F}" srcId="{66741DF1-569D-40B8-AFA1-B354B6D52677}" destId="{065AC1B8-9C81-47D7-8547-D9565EA9E509}" srcOrd="1" destOrd="0" parTransId="{701B479B-F72F-42A7-B7D7-1D142F1DE013}" sibTransId="{A20BF959-3C09-4DEB-9EA4-54E7C9C3EE65}"/>
    <dgm:cxn modelId="{0FCE1963-2C44-409F-9F90-AAF3C5BDE650}" srcId="{66741DF1-569D-40B8-AFA1-B354B6D52677}" destId="{B66A6338-DF45-48D9-8006-F5ECB704D3EA}" srcOrd="4" destOrd="0" parTransId="{82F8F7F2-C0AE-4115-8E62-A7E7B260DDE9}" sibTransId="{1B8E9150-2AFE-412F-985D-DAF92DB94439}"/>
    <dgm:cxn modelId="{07964301-9CAE-4E13-B5D4-C9D95C726151}" srcId="{66741DF1-569D-40B8-AFA1-B354B6D52677}" destId="{430C6160-E11A-4C0A-88A9-802CD57312A0}" srcOrd="2" destOrd="0" parTransId="{259C8F2E-C855-4C27-AC67-EBDC6CB8364A}" sibTransId="{FE9C9884-6DBA-44B5-9E61-0BA8AF046145}"/>
    <dgm:cxn modelId="{080C46B9-73D8-44F9-8D83-37F95934E9A4}" type="presOf" srcId="{66741DF1-569D-40B8-AFA1-B354B6D52677}" destId="{0C0D8248-3598-4259-BF43-151309E97E7B}" srcOrd="0" destOrd="0" presId="urn:microsoft.com/office/officeart/2005/8/layout/vList3"/>
    <dgm:cxn modelId="{4D866565-A17C-4BC5-A37B-31B0DA0614C9}" type="presOf" srcId="{430C6160-E11A-4C0A-88A9-802CD57312A0}" destId="{80AE7553-667B-4D3E-B11E-88F98DD75E37}" srcOrd="0" destOrd="0" presId="urn:microsoft.com/office/officeart/2005/8/layout/vList3"/>
    <dgm:cxn modelId="{55690B5B-0C96-4555-8C37-B2A084E9AD9B}" type="presParOf" srcId="{0C0D8248-3598-4259-BF43-151309E97E7B}" destId="{E9BFF706-A28A-412E-A855-646A9548B195}" srcOrd="0" destOrd="0" presId="urn:microsoft.com/office/officeart/2005/8/layout/vList3"/>
    <dgm:cxn modelId="{6A2CFEB1-A2D7-4564-B704-5A75FB9A7AB0}" type="presParOf" srcId="{E9BFF706-A28A-412E-A855-646A9548B195}" destId="{DD10ECA6-D9E4-4745-84B4-8CCA5C9623E8}" srcOrd="0" destOrd="0" presId="urn:microsoft.com/office/officeart/2005/8/layout/vList3"/>
    <dgm:cxn modelId="{78314F93-C0CA-453E-A8F2-02F9AB09BA5F}" type="presParOf" srcId="{E9BFF706-A28A-412E-A855-646A9548B195}" destId="{B4B9527D-7E90-42BE-8133-A56642230415}" srcOrd="1" destOrd="0" presId="urn:microsoft.com/office/officeart/2005/8/layout/vList3"/>
    <dgm:cxn modelId="{F7E6F4C9-32D5-4CAB-8A4A-9BB54839600B}" type="presParOf" srcId="{0C0D8248-3598-4259-BF43-151309E97E7B}" destId="{ED1CB8CE-E780-4B8D-A4CD-FA32DFCC9026}" srcOrd="1" destOrd="0" presId="urn:microsoft.com/office/officeart/2005/8/layout/vList3"/>
    <dgm:cxn modelId="{09DF5821-5B7C-407F-91D4-DABF82015D7D}" type="presParOf" srcId="{0C0D8248-3598-4259-BF43-151309E97E7B}" destId="{13A220C2-8352-4642-BC19-80AF7A2398C4}" srcOrd="2" destOrd="0" presId="urn:microsoft.com/office/officeart/2005/8/layout/vList3"/>
    <dgm:cxn modelId="{ADD73CC1-74FB-409A-8353-AC75A0248DBB}" type="presParOf" srcId="{13A220C2-8352-4642-BC19-80AF7A2398C4}" destId="{30D65289-CA67-4DAF-8559-98C94DC55FED}" srcOrd="0" destOrd="0" presId="urn:microsoft.com/office/officeart/2005/8/layout/vList3"/>
    <dgm:cxn modelId="{B7CB872F-6F8E-4FBA-A31F-394F9B1B68A7}" type="presParOf" srcId="{13A220C2-8352-4642-BC19-80AF7A2398C4}" destId="{4F089C86-5AA3-4F55-AD9B-8827F196FD9F}" srcOrd="1" destOrd="0" presId="urn:microsoft.com/office/officeart/2005/8/layout/vList3"/>
    <dgm:cxn modelId="{7BF50CEE-C307-4B26-B1F8-C2E3BCC3B1DF}" type="presParOf" srcId="{0C0D8248-3598-4259-BF43-151309E97E7B}" destId="{AECA0F68-1DCC-490E-A2E6-BF81A09C2C03}" srcOrd="3" destOrd="0" presId="urn:microsoft.com/office/officeart/2005/8/layout/vList3"/>
    <dgm:cxn modelId="{6E6951C3-9E56-467D-939B-B10BA260CCC5}" type="presParOf" srcId="{0C0D8248-3598-4259-BF43-151309E97E7B}" destId="{87D647D6-8F0F-4B86-86A9-FB88D5013D44}" srcOrd="4" destOrd="0" presId="urn:microsoft.com/office/officeart/2005/8/layout/vList3"/>
    <dgm:cxn modelId="{B682E284-479E-4D84-8F46-4A59B8EDEFF5}" type="presParOf" srcId="{87D647D6-8F0F-4B86-86A9-FB88D5013D44}" destId="{99EA89F4-B520-4CDE-A5F7-962981D94C71}" srcOrd="0" destOrd="0" presId="urn:microsoft.com/office/officeart/2005/8/layout/vList3"/>
    <dgm:cxn modelId="{CE3AEFE0-39A5-453B-B757-72AA3B7C8C3A}" type="presParOf" srcId="{87D647D6-8F0F-4B86-86A9-FB88D5013D44}" destId="{80AE7553-667B-4D3E-B11E-88F98DD75E37}" srcOrd="1" destOrd="0" presId="urn:microsoft.com/office/officeart/2005/8/layout/vList3"/>
    <dgm:cxn modelId="{356453A6-DB59-4905-BE3D-D1D9B2F6E8BB}" type="presParOf" srcId="{0C0D8248-3598-4259-BF43-151309E97E7B}" destId="{A318BC6B-36B2-43B1-A529-7D858C6D3AD3}" srcOrd="5" destOrd="0" presId="urn:microsoft.com/office/officeart/2005/8/layout/vList3"/>
    <dgm:cxn modelId="{F316182F-76D6-481A-819D-F09F4CCCB1B4}" type="presParOf" srcId="{0C0D8248-3598-4259-BF43-151309E97E7B}" destId="{B3AAE22D-83AA-4973-8A7C-5BD39C2B8F87}" srcOrd="6" destOrd="0" presId="urn:microsoft.com/office/officeart/2005/8/layout/vList3"/>
    <dgm:cxn modelId="{CCFA40F8-95B9-4129-B91B-E49EBA528921}" type="presParOf" srcId="{B3AAE22D-83AA-4973-8A7C-5BD39C2B8F87}" destId="{65CC9F0F-F378-4543-AC08-C69A0C338FE5}" srcOrd="0" destOrd="0" presId="urn:microsoft.com/office/officeart/2005/8/layout/vList3"/>
    <dgm:cxn modelId="{A04E6B53-E539-4490-898D-06A7F9080176}" type="presParOf" srcId="{B3AAE22D-83AA-4973-8A7C-5BD39C2B8F87}" destId="{E631C924-2F7F-418B-A384-B1F44DD92166}" srcOrd="1" destOrd="0" presId="urn:microsoft.com/office/officeart/2005/8/layout/vList3"/>
    <dgm:cxn modelId="{A28F07B7-03A3-41EB-BD03-AA556A3F1569}" type="presParOf" srcId="{0C0D8248-3598-4259-BF43-151309E97E7B}" destId="{9112A828-2C3A-47A5-8480-FD26DB2EC4DE}" srcOrd="7" destOrd="0" presId="urn:microsoft.com/office/officeart/2005/8/layout/vList3"/>
    <dgm:cxn modelId="{6C684F52-0142-4CD6-9443-E6BF6C4BF408}" type="presParOf" srcId="{0C0D8248-3598-4259-BF43-151309E97E7B}" destId="{E73DCA5D-45DF-42F4-852A-4732F43029AA}" srcOrd="8" destOrd="0" presId="urn:microsoft.com/office/officeart/2005/8/layout/vList3"/>
    <dgm:cxn modelId="{DA138B15-95C1-4476-B2F7-81B70223936F}" type="presParOf" srcId="{E73DCA5D-45DF-42F4-852A-4732F43029AA}" destId="{125B4728-0153-4C81-88D1-1DDC3A8B2D0E}" srcOrd="0" destOrd="0" presId="urn:microsoft.com/office/officeart/2005/8/layout/vList3"/>
    <dgm:cxn modelId="{7F461AB3-B8BA-4A00-A6AB-6E8646540793}" type="presParOf" srcId="{E73DCA5D-45DF-42F4-852A-4732F43029AA}" destId="{14D84204-DA2E-4256-B0DC-F730366E5F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0753A-28FF-4074-8175-89817E4C456E}" type="doc">
      <dgm:prSet loTypeId="urn:microsoft.com/office/officeart/2005/8/layout/vList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E9F7739-4160-4D13-8EAC-824865F0EF8C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</a:rPr>
            <a:t>Проект поможет студентам проявить себя, обрести уверенность в собственных силах при благоустройстве  территории  учебного заведения, что содействует успешной социализации в обществе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9030F22-31D9-4763-9846-E38F7CE5BB26}" type="parTrans" cxnId="{0F6C11D5-5312-4561-AE39-73BDCAFD646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147B1CB-2EB6-47D1-BEBC-B74946058EEA}" type="sibTrans" cxnId="{0F6C11D5-5312-4561-AE39-73BDCAFD646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1E998D-590F-4A5E-9B32-4908B8E83201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</a:rPr>
            <a:t>Проект является эффективным средством формирования активной гражданской позиции и экологической и духовно-нравственной культуры личности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7D43E3-4E84-41C9-B811-71317E782B5F}" type="parTrans" cxnId="{2FDEFEFB-D1A9-4B3F-8ACA-1E342A25A29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164A68-6D01-4988-9C4F-8D948792E268}" type="sibTrans" cxnId="{2FDEFEFB-D1A9-4B3F-8ACA-1E342A25A29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4E0BDF-55E8-436C-A235-AA7B251985CF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</a:rPr>
            <a:t>Улучшится эстетичный  вид территории, а это является визитной карточкой учебного заведения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0345BF-94EF-44A0-8303-B514FD811885}" type="parTrans" cxnId="{EA0C260C-0B74-4F92-933A-8A4E96A40BAC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8DD878D-D2F5-47CE-9523-E93CAE390EC0}" type="sibTrans" cxnId="{EA0C260C-0B74-4F92-933A-8A4E96A40BAC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66C4931-8D3E-4ECB-B5F7-2678F4811A61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</a:rPr>
            <a:t>Будут созданы комфортные условия для учебы и отдыха на благоустроенной территории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C9662-EA32-4283-AF7A-A2C34A845494}" type="parTrans" cxnId="{12DA09E2-9214-4AA2-ADC3-7E71E4651DD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120F18-1247-4ADA-A6DE-47C95A88F5FF}" type="sibTrans" cxnId="{12DA09E2-9214-4AA2-ADC3-7E71E4651DD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15FCB27-1E8D-4FEB-900C-613D4FE818A1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</a:rPr>
            <a:t>Появится возможность проведения времени вне занятий на свежем воздухе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C89B99-49FB-4AA4-B9B9-386EDCAC9502}" type="parTrans" cxnId="{DB1D6F74-DE1B-420C-BD9F-3B456B4E3EC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F93CC0-F892-4FAA-B9FE-B7A1624BD297}" type="sibTrans" cxnId="{DB1D6F74-DE1B-420C-BD9F-3B456B4E3EC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8574AB2-E12F-4886-8044-7B6FBCEDF1FA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</a:rPr>
            <a:t>Материал может применяться на занятиях биологии, охраны труда и безопасности жизнедеятельности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9DFA63-4278-4B0E-B046-E807285657C4}" type="parTrans" cxnId="{6AE6C68F-EE34-4447-82D5-C86DDF0DF69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13DA3D-0F79-4D03-BF92-A7CEE142E9F1}" type="sibTrans" cxnId="{6AE6C68F-EE34-4447-82D5-C86DDF0DF69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1697942-B690-49AD-AB9B-5555A1129907}" type="pres">
      <dgm:prSet presAssocID="{2310753A-28FF-4074-8175-89817E4C4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8D5C6-525A-4AFB-A34D-B4857F8F5BDC}" type="pres">
      <dgm:prSet presAssocID="{7E9F7739-4160-4D13-8EAC-824865F0EF8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F7BEC-7B31-4ED7-9BC3-0E7D3E78B6F0}" type="pres">
      <dgm:prSet presAssocID="{D147B1CB-2EB6-47D1-BEBC-B74946058EEA}" presName="spacer" presStyleCnt="0"/>
      <dgm:spPr/>
      <dgm:t>
        <a:bodyPr/>
        <a:lstStyle/>
        <a:p>
          <a:endParaRPr lang="ru-RU"/>
        </a:p>
      </dgm:t>
    </dgm:pt>
    <dgm:pt modelId="{294754AE-E0B9-481C-9F19-286C13D0F1D7}" type="pres">
      <dgm:prSet presAssocID="{581E998D-590F-4A5E-9B32-4908B8E832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DA533-CBC1-4C5A-B5C7-7A9B63E97721}" type="pres">
      <dgm:prSet presAssocID="{16164A68-6D01-4988-9C4F-8D948792E268}" presName="spacer" presStyleCnt="0"/>
      <dgm:spPr/>
      <dgm:t>
        <a:bodyPr/>
        <a:lstStyle/>
        <a:p>
          <a:endParaRPr lang="ru-RU"/>
        </a:p>
      </dgm:t>
    </dgm:pt>
    <dgm:pt modelId="{395775F7-9BDE-4B17-86B1-955950A7D121}" type="pres">
      <dgm:prSet presAssocID="{FF4E0BDF-55E8-436C-A235-AA7B251985C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EC3F7-3EA7-4F73-BEA5-29AE4FFC8E3E}" type="pres">
      <dgm:prSet presAssocID="{18DD878D-D2F5-47CE-9523-E93CAE390EC0}" presName="spacer" presStyleCnt="0"/>
      <dgm:spPr/>
      <dgm:t>
        <a:bodyPr/>
        <a:lstStyle/>
        <a:p>
          <a:endParaRPr lang="ru-RU"/>
        </a:p>
      </dgm:t>
    </dgm:pt>
    <dgm:pt modelId="{DCB26E80-69EB-4650-9DC6-75F796003B24}" type="pres">
      <dgm:prSet presAssocID="{866C4931-8D3E-4ECB-B5F7-2678F4811A6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DA387-BC38-4CD3-8A25-47C68D54F34B}" type="pres">
      <dgm:prSet presAssocID="{88120F18-1247-4ADA-A6DE-47C95A88F5FF}" presName="spacer" presStyleCnt="0"/>
      <dgm:spPr/>
      <dgm:t>
        <a:bodyPr/>
        <a:lstStyle/>
        <a:p>
          <a:endParaRPr lang="ru-RU"/>
        </a:p>
      </dgm:t>
    </dgm:pt>
    <dgm:pt modelId="{1B55F63D-9970-4600-90C0-0A888A2B9405}" type="pres">
      <dgm:prSet presAssocID="{F15FCB27-1E8D-4FEB-900C-613D4FE818A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CF43-251B-46E9-A13E-2DE411A785AA}" type="pres">
      <dgm:prSet presAssocID="{ADF93CC0-F892-4FAA-B9FE-B7A1624BD297}" presName="spacer" presStyleCnt="0"/>
      <dgm:spPr/>
      <dgm:t>
        <a:bodyPr/>
        <a:lstStyle/>
        <a:p>
          <a:endParaRPr lang="ru-RU"/>
        </a:p>
      </dgm:t>
    </dgm:pt>
    <dgm:pt modelId="{D84C2267-B1B9-41F5-A27D-6C931DB6CB66}" type="pres">
      <dgm:prSet presAssocID="{18574AB2-E12F-4886-8044-7B6FBCEDF1F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EFEFB-D1A9-4B3F-8ACA-1E342A25A291}" srcId="{2310753A-28FF-4074-8175-89817E4C456E}" destId="{581E998D-590F-4A5E-9B32-4908B8E83201}" srcOrd="1" destOrd="0" parTransId="{657D43E3-4E84-41C9-B811-71317E782B5F}" sibTransId="{16164A68-6D01-4988-9C4F-8D948792E268}"/>
    <dgm:cxn modelId="{0F6C11D5-5312-4561-AE39-73BDCAFD6460}" srcId="{2310753A-28FF-4074-8175-89817E4C456E}" destId="{7E9F7739-4160-4D13-8EAC-824865F0EF8C}" srcOrd="0" destOrd="0" parTransId="{39030F22-31D9-4763-9846-E38F7CE5BB26}" sibTransId="{D147B1CB-2EB6-47D1-BEBC-B74946058EEA}"/>
    <dgm:cxn modelId="{12DA09E2-9214-4AA2-ADC3-7E71E4651DD2}" srcId="{2310753A-28FF-4074-8175-89817E4C456E}" destId="{866C4931-8D3E-4ECB-B5F7-2678F4811A61}" srcOrd="3" destOrd="0" parTransId="{C20C9662-EA32-4283-AF7A-A2C34A845494}" sibTransId="{88120F18-1247-4ADA-A6DE-47C95A88F5FF}"/>
    <dgm:cxn modelId="{437AEC1D-B205-4B0C-B57C-04574A105813}" type="presOf" srcId="{FF4E0BDF-55E8-436C-A235-AA7B251985CF}" destId="{395775F7-9BDE-4B17-86B1-955950A7D121}" srcOrd="0" destOrd="0" presId="urn:microsoft.com/office/officeart/2005/8/layout/vList2"/>
    <dgm:cxn modelId="{6AE6C68F-EE34-4447-82D5-C86DDF0DF691}" srcId="{2310753A-28FF-4074-8175-89817E4C456E}" destId="{18574AB2-E12F-4886-8044-7B6FBCEDF1FA}" srcOrd="5" destOrd="0" parTransId="{649DFA63-4278-4B0E-B046-E807285657C4}" sibTransId="{4913DA3D-0F79-4D03-BF92-A7CEE142E9F1}"/>
    <dgm:cxn modelId="{A407F913-759B-47E9-ADAC-7BAB67155733}" type="presOf" srcId="{18574AB2-E12F-4886-8044-7B6FBCEDF1FA}" destId="{D84C2267-B1B9-41F5-A27D-6C931DB6CB66}" srcOrd="0" destOrd="0" presId="urn:microsoft.com/office/officeart/2005/8/layout/vList2"/>
    <dgm:cxn modelId="{693F1DCC-E335-4FDB-9B28-CBD620080386}" type="presOf" srcId="{F15FCB27-1E8D-4FEB-900C-613D4FE818A1}" destId="{1B55F63D-9970-4600-90C0-0A888A2B9405}" srcOrd="0" destOrd="0" presId="urn:microsoft.com/office/officeart/2005/8/layout/vList2"/>
    <dgm:cxn modelId="{5F3187BE-F7F5-4FF8-9057-1361103CCBC0}" type="presOf" srcId="{866C4931-8D3E-4ECB-B5F7-2678F4811A61}" destId="{DCB26E80-69EB-4650-9DC6-75F796003B24}" srcOrd="0" destOrd="0" presId="urn:microsoft.com/office/officeart/2005/8/layout/vList2"/>
    <dgm:cxn modelId="{D20226F0-4B60-4A27-BC29-14FBFA71ED16}" type="presOf" srcId="{2310753A-28FF-4074-8175-89817E4C456E}" destId="{11697942-B690-49AD-AB9B-5555A1129907}" srcOrd="0" destOrd="0" presId="urn:microsoft.com/office/officeart/2005/8/layout/vList2"/>
    <dgm:cxn modelId="{EA0C260C-0B74-4F92-933A-8A4E96A40BAC}" srcId="{2310753A-28FF-4074-8175-89817E4C456E}" destId="{FF4E0BDF-55E8-436C-A235-AA7B251985CF}" srcOrd="2" destOrd="0" parTransId="{0B0345BF-94EF-44A0-8303-B514FD811885}" sibTransId="{18DD878D-D2F5-47CE-9523-E93CAE390EC0}"/>
    <dgm:cxn modelId="{025AF958-837A-446B-9499-E86D8A1F0AF6}" type="presOf" srcId="{7E9F7739-4160-4D13-8EAC-824865F0EF8C}" destId="{60E8D5C6-525A-4AFB-A34D-B4857F8F5BDC}" srcOrd="0" destOrd="0" presId="urn:microsoft.com/office/officeart/2005/8/layout/vList2"/>
    <dgm:cxn modelId="{2600319F-FACB-462D-BB2A-0FCA1BD7B505}" type="presOf" srcId="{581E998D-590F-4A5E-9B32-4908B8E83201}" destId="{294754AE-E0B9-481C-9F19-286C13D0F1D7}" srcOrd="0" destOrd="0" presId="urn:microsoft.com/office/officeart/2005/8/layout/vList2"/>
    <dgm:cxn modelId="{DB1D6F74-DE1B-420C-BD9F-3B456B4E3ECD}" srcId="{2310753A-28FF-4074-8175-89817E4C456E}" destId="{F15FCB27-1E8D-4FEB-900C-613D4FE818A1}" srcOrd="4" destOrd="0" parTransId="{8DC89B99-49FB-4AA4-B9B9-386EDCAC9502}" sibTransId="{ADF93CC0-F892-4FAA-B9FE-B7A1624BD297}"/>
    <dgm:cxn modelId="{8D035608-8FB9-4759-9E5A-3FA03146308C}" type="presParOf" srcId="{11697942-B690-49AD-AB9B-5555A1129907}" destId="{60E8D5C6-525A-4AFB-A34D-B4857F8F5BDC}" srcOrd="0" destOrd="0" presId="urn:microsoft.com/office/officeart/2005/8/layout/vList2"/>
    <dgm:cxn modelId="{23158A06-61E5-4548-87B5-91698619CA54}" type="presParOf" srcId="{11697942-B690-49AD-AB9B-5555A1129907}" destId="{F6BF7BEC-7B31-4ED7-9BC3-0E7D3E78B6F0}" srcOrd="1" destOrd="0" presId="urn:microsoft.com/office/officeart/2005/8/layout/vList2"/>
    <dgm:cxn modelId="{B7DAD096-83CC-4B43-8FE1-475711B2C3A6}" type="presParOf" srcId="{11697942-B690-49AD-AB9B-5555A1129907}" destId="{294754AE-E0B9-481C-9F19-286C13D0F1D7}" srcOrd="2" destOrd="0" presId="urn:microsoft.com/office/officeart/2005/8/layout/vList2"/>
    <dgm:cxn modelId="{1DDD896E-9EE4-43D8-932E-ED00DBE861D5}" type="presParOf" srcId="{11697942-B690-49AD-AB9B-5555A1129907}" destId="{094DA533-CBC1-4C5A-B5C7-7A9B63E97721}" srcOrd="3" destOrd="0" presId="urn:microsoft.com/office/officeart/2005/8/layout/vList2"/>
    <dgm:cxn modelId="{5ACBF99E-A5E5-462E-9D6E-2859017EB433}" type="presParOf" srcId="{11697942-B690-49AD-AB9B-5555A1129907}" destId="{395775F7-9BDE-4B17-86B1-955950A7D121}" srcOrd="4" destOrd="0" presId="urn:microsoft.com/office/officeart/2005/8/layout/vList2"/>
    <dgm:cxn modelId="{E65FD0A1-1555-4A5E-AABD-30EA56DE227B}" type="presParOf" srcId="{11697942-B690-49AD-AB9B-5555A1129907}" destId="{B33EC3F7-3EA7-4F73-BEA5-29AE4FFC8E3E}" srcOrd="5" destOrd="0" presId="urn:microsoft.com/office/officeart/2005/8/layout/vList2"/>
    <dgm:cxn modelId="{512F27D9-BBFB-4BF9-8B1F-333D320552E4}" type="presParOf" srcId="{11697942-B690-49AD-AB9B-5555A1129907}" destId="{DCB26E80-69EB-4650-9DC6-75F796003B24}" srcOrd="6" destOrd="0" presId="urn:microsoft.com/office/officeart/2005/8/layout/vList2"/>
    <dgm:cxn modelId="{4D7F3AD3-7647-4C07-9790-3178CADFF4F7}" type="presParOf" srcId="{11697942-B690-49AD-AB9B-5555A1129907}" destId="{813DA387-BC38-4CD3-8A25-47C68D54F34B}" srcOrd="7" destOrd="0" presId="urn:microsoft.com/office/officeart/2005/8/layout/vList2"/>
    <dgm:cxn modelId="{126F5B92-963F-4137-A8C6-FFE756F56B26}" type="presParOf" srcId="{11697942-B690-49AD-AB9B-5555A1129907}" destId="{1B55F63D-9970-4600-90C0-0A888A2B9405}" srcOrd="8" destOrd="0" presId="urn:microsoft.com/office/officeart/2005/8/layout/vList2"/>
    <dgm:cxn modelId="{BAD00570-9959-47EF-A136-79B79640C0FC}" type="presParOf" srcId="{11697942-B690-49AD-AB9B-5555A1129907}" destId="{4A08CF43-251B-46E9-A13E-2DE411A785AA}" srcOrd="9" destOrd="0" presId="urn:microsoft.com/office/officeart/2005/8/layout/vList2"/>
    <dgm:cxn modelId="{5C59D5ED-BAA3-41D4-B726-A3F66297D7D8}" type="presParOf" srcId="{11697942-B690-49AD-AB9B-5555A1129907}" destId="{D84C2267-B1B9-41F5-A27D-6C931DB6CB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BEF34-7087-43C6-B7E0-3FDC38236621}">
      <dsp:nvSpPr>
        <dsp:cNvPr id="0" name=""/>
        <dsp:cNvSpPr/>
      </dsp:nvSpPr>
      <dsp:spPr>
        <a:xfrm>
          <a:off x="1158738" y="1008"/>
          <a:ext cx="2736866" cy="16421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благоустроенная  территория техникума  способствует воспитанию у студентов эстетического вкуса, формирования чувства ответственности за свое учебное заведение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8738" y="1008"/>
        <a:ext cx="2736866" cy="1642119"/>
      </dsp:txXfrm>
    </dsp:sp>
    <dsp:sp modelId="{16AB5A74-1073-4B41-8DDF-2BFA90D45B54}">
      <dsp:nvSpPr>
        <dsp:cNvPr id="0" name=""/>
        <dsp:cNvSpPr/>
      </dsp:nvSpPr>
      <dsp:spPr>
        <a:xfrm>
          <a:off x="4169291" y="1008"/>
          <a:ext cx="2736866" cy="1642119"/>
        </a:xfrm>
        <a:prstGeom prst="rect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65000"/>
                <a:satMod val="270000"/>
              </a:schemeClr>
            </a:gs>
            <a:gs pos="25000">
              <a:schemeClr val="accent2">
                <a:hueOff val="-3022401"/>
                <a:satOff val="1745"/>
                <a:lumOff val="-3202"/>
                <a:alphaOff val="0"/>
                <a:tint val="60000"/>
                <a:satMod val="3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территория  техникума – это эффективное средство формирования экологической культуры студентов, реализации  своих  способностей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9291" y="1008"/>
        <a:ext cx="2736866" cy="1642119"/>
      </dsp:txXfrm>
    </dsp:sp>
    <dsp:sp modelId="{1478EB88-D142-4394-ADCC-9041E1BD4593}">
      <dsp:nvSpPr>
        <dsp:cNvPr id="0" name=""/>
        <dsp:cNvSpPr/>
      </dsp:nvSpPr>
      <dsp:spPr>
        <a:xfrm>
          <a:off x="1158738" y="1916815"/>
          <a:ext cx="2736866" cy="1642119"/>
        </a:xfrm>
        <a:prstGeom prst="rect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65000"/>
                <a:satMod val="270000"/>
              </a:schemeClr>
            </a:gs>
            <a:gs pos="25000">
              <a:schemeClr val="accent2">
                <a:hueOff val="-6044802"/>
                <a:satOff val="3491"/>
                <a:lumOff val="-6405"/>
                <a:alphaOff val="0"/>
                <a:tint val="60000"/>
                <a:satMod val="3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работа  по  благоустройству    сплачивает  студентов, преподавателей  техникума  в  единый  коллектив, способствует  рождению общих интересов,  приобщает  к  здоровому  образу  жизни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8738" y="1916815"/>
        <a:ext cx="2736866" cy="1642119"/>
      </dsp:txXfrm>
    </dsp:sp>
    <dsp:sp modelId="{10485DAC-52FC-4E67-9C34-1D422CCFF161}">
      <dsp:nvSpPr>
        <dsp:cNvPr id="0" name=""/>
        <dsp:cNvSpPr/>
      </dsp:nvSpPr>
      <dsp:spPr>
        <a:xfrm>
          <a:off x="4169291" y="1916815"/>
          <a:ext cx="2736866" cy="1642119"/>
        </a:xfrm>
        <a:prstGeom prst="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5000"/>
                <a:satMod val="270000"/>
              </a:schemeClr>
            </a:gs>
            <a:gs pos="25000">
              <a:schemeClr val="accent2">
                <a:hueOff val="-9067202"/>
                <a:satOff val="5236"/>
                <a:lumOff val="-9607"/>
                <a:alphaOff val="0"/>
                <a:tint val="60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привлекательный  внешний  вид  учреждения – это  его  визитная  карточка,  поддержание  репутации учебного заведения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9291" y="1916815"/>
        <a:ext cx="2736866" cy="16421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8F5AC-990F-4252-9F1A-F8AC62B4274D}">
      <dsp:nvSpPr>
        <dsp:cNvPr id="0" name=""/>
        <dsp:cNvSpPr/>
      </dsp:nvSpPr>
      <dsp:spPr>
        <a:xfrm rot="5400000">
          <a:off x="-114002" y="116401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5400000">
        <a:off x="-114002" y="116401"/>
        <a:ext cx="760015" cy="532010"/>
      </dsp:txXfrm>
    </dsp:sp>
    <dsp:sp modelId="{ACEF99A2-DDDC-4BF7-AFC5-732F81E37D00}">
      <dsp:nvSpPr>
        <dsp:cNvPr id="0" name=""/>
        <dsp:cNvSpPr/>
      </dsp:nvSpPr>
      <dsp:spPr>
        <a:xfrm rot="5400000">
          <a:off x="3067000" y="-2532590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разработать  и  осуществить  план  озеленения  и  благоустройства    территории образовательного учреждения</a:t>
          </a:r>
          <a:endParaRPr lang="ru-RU" sz="1100" kern="1200" dirty="0"/>
        </a:p>
      </dsp:txBody>
      <dsp:txXfrm rot="5400000">
        <a:off x="3067000" y="-2532590"/>
        <a:ext cx="494010" cy="5563989"/>
      </dsp:txXfrm>
    </dsp:sp>
    <dsp:sp modelId="{524B3E2B-6576-4EC4-8CD7-F31B424A1AF8}">
      <dsp:nvSpPr>
        <dsp:cNvPr id="0" name=""/>
        <dsp:cNvSpPr/>
      </dsp:nvSpPr>
      <dsp:spPr>
        <a:xfrm rot="5400000">
          <a:off x="-114002" y="776238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5400000">
        <a:off x="-114002" y="776238"/>
        <a:ext cx="760015" cy="532010"/>
      </dsp:txXfrm>
    </dsp:sp>
    <dsp:sp modelId="{EAAD2B61-72AC-425D-A5FE-751A432F8FFE}">
      <dsp:nvSpPr>
        <dsp:cNvPr id="0" name=""/>
        <dsp:cNvSpPr/>
      </dsp:nvSpPr>
      <dsp:spPr>
        <a:xfrm rot="5400000">
          <a:off x="3067000" y="-1872753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распространить  знания  о  комфортной и безопасной среде, научить  применять полученные  знания на практике</a:t>
          </a:r>
          <a:endParaRPr lang="ru-RU" sz="1100" kern="1200" dirty="0"/>
        </a:p>
      </dsp:txBody>
      <dsp:txXfrm rot="5400000">
        <a:off x="3067000" y="-1872753"/>
        <a:ext cx="494010" cy="5563989"/>
      </dsp:txXfrm>
    </dsp:sp>
    <dsp:sp modelId="{D9FB9AAE-5E6D-49A4-AAD8-8E77523E1D9A}">
      <dsp:nvSpPr>
        <dsp:cNvPr id="0" name=""/>
        <dsp:cNvSpPr/>
      </dsp:nvSpPr>
      <dsp:spPr>
        <a:xfrm rot="5400000">
          <a:off x="-114002" y="1436075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 rot="5400000">
        <a:off x="-114002" y="1436075"/>
        <a:ext cx="760015" cy="532010"/>
      </dsp:txXfrm>
    </dsp:sp>
    <dsp:sp modelId="{4DF1FF2B-E120-4FD1-8A77-77183488FBC4}">
      <dsp:nvSpPr>
        <dsp:cNvPr id="0" name=""/>
        <dsp:cNvSpPr/>
      </dsp:nvSpPr>
      <dsp:spPr>
        <a:xfrm rot="5400000">
          <a:off x="3067000" y="-1212915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развить творческий интерес к практической деятельности в области создания экологически безопасной среды</a:t>
          </a:r>
          <a:endParaRPr lang="ru-RU" sz="1100" kern="1200" dirty="0"/>
        </a:p>
      </dsp:txBody>
      <dsp:txXfrm rot="5400000">
        <a:off x="3067000" y="-1212915"/>
        <a:ext cx="494010" cy="5563989"/>
      </dsp:txXfrm>
    </dsp:sp>
    <dsp:sp modelId="{376A18F7-C9D1-41A6-B5BB-2F57B8E68DA1}">
      <dsp:nvSpPr>
        <dsp:cNvPr id="0" name=""/>
        <dsp:cNvSpPr/>
      </dsp:nvSpPr>
      <dsp:spPr>
        <a:xfrm rot="5400000">
          <a:off x="-114002" y="2095913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</a:t>
          </a:r>
          <a:endParaRPr lang="ru-RU" sz="1500" kern="1200" dirty="0"/>
        </a:p>
      </dsp:txBody>
      <dsp:txXfrm rot="5400000">
        <a:off x="-114002" y="2095913"/>
        <a:ext cx="760015" cy="532010"/>
      </dsp:txXfrm>
    </dsp:sp>
    <dsp:sp modelId="{81C69251-8216-4E07-B645-3C7DA6F3A6AF}">
      <dsp:nvSpPr>
        <dsp:cNvPr id="0" name=""/>
        <dsp:cNvSpPr/>
      </dsp:nvSpPr>
      <dsp:spPr>
        <a:xfrm rot="5400000">
          <a:off x="3067000" y="-553078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привить  студентам  навыки  сотрудничества,  творчества,  коммуникативной  культуры</a:t>
          </a:r>
          <a:endParaRPr lang="ru-RU" sz="1100" kern="1200" dirty="0"/>
        </a:p>
      </dsp:txBody>
      <dsp:txXfrm rot="5400000">
        <a:off x="3067000" y="-553078"/>
        <a:ext cx="494010" cy="5563989"/>
      </dsp:txXfrm>
    </dsp:sp>
    <dsp:sp modelId="{B041AE31-2CEC-43C5-AEB7-C7E1C3454318}">
      <dsp:nvSpPr>
        <dsp:cNvPr id="0" name=""/>
        <dsp:cNvSpPr/>
      </dsp:nvSpPr>
      <dsp:spPr>
        <a:xfrm rot="5400000">
          <a:off x="-114002" y="2755750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</a:t>
          </a:r>
          <a:endParaRPr lang="ru-RU" sz="1500" kern="1200" dirty="0"/>
        </a:p>
      </dsp:txBody>
      <dsp:txXfrm rot="5400000">
        <a:off x="-114002" y="2755750"/>
        <a:ext cx="760015" cy="532010"/>
      </dsp:txXfrm>
    </dsp:sp>
    <dsp:sp modelId="{148C0A6F-7EA6-4F69-9903-B91A0F241716}">
      <dsp:nvSpPr>
        <dsp:cNvPr id="0" name=""/>
        <dsp:cNvSpPr/>
      </dsp:nvSpPr>
      <dsp:spPr>
        <a:xfrm rot="5400000">
          <a:off x="3067000" y="106758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способствовать укреплению здоровья  студентов, посредством общения с природой и проведению массовых мероприятий на свежем воздухе</a:t>
          </a:r>
          <a:endParaRPr lang="ru-RU" sz="1100" kern="1200" dirty="0"/>
        </a:p>
      </dsp:txBody>
      <dsp:txXfrm rot="5400000">
        <a:off x="3067000" y="106758"/>
        <a:ext cx="494010" cy="5563989"/>
      </dsp:txXfrm>
    </dsp:sp>
    <dsp:sp modelId="{BEB63C9E-6BEF-4F69-9793-5F6BBD97329E}">
      <dsp:nvSpPr>
        <dsp:cNvPr id="0" name=""/>
        <dsp:cNvSpPr/>
      </dsp:nvSpPr>
      <dsp:spPr>
        <a:xfrm rot="5400000">
          <a:off x="-114002" y="3415587"/>
          <a:ext cx="760015" cy="532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</a:t>
          </a:r>
          <a:endParaRPr lang="ru-RU" sz="1500" kern="1200" dirty="0"/>
        </a:p>
      </dsp:txBody>
      <dsp:txXfrm rot="5400000">
        <a:off x="-114002" y="3415587"/>
        <a:ext cx="760015" cy="532010"/>
      </dsp:txXfrm>
    </dsp:sp>
    <dsp:sp modelId="{1E1EE65E-9D8A-4826-AB81-94FFDA31BC73}">
      <dsp:nvSpPr>
        <dsp:cNvPr id="0" name=""/>
        <dsp:cNvSpPr/>
      </dsp:nvSpPr>
      <dsp:spPr>
        <a:xfrm rot="5400000">
          <a:off x="3067000" y="766595"/>
          <a:ext cx="494010" cy="5563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сформировать активную гражданскую  позицию в  решении  актуальных проблем  техникума</a:t>
          </a:r>
          <a:endParaRPr lang="ru-RU" sz="1100" kern="1200" dirty="0"/>
        </a:p>
      </dsp:txBody>
      <dsp:txXfrm rot="5400000">
        <a:off x="3067000" y="766595"/>
        <a:ext cx="494010" cy="55639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9527D-7E90-42BE-8133-A56642230415}">
      <dsp:nvSpPr>
        <dsp:cNvPr id="0" name=""/>
        <dsp:cNvSpPr/>
      </dsp:nvSpPr>
      <dsp:spPr>
        <a:xfrm rot="10800000">
          <a:off x="1338138" y="483"/>
          <a:ext cx="4756383" cy="5604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2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ООО «Мебельная компания «</a:t>
          </a:r>
          <a:r>
            <a:rPr lang="ru-RU" sz="1700" kern="1200" dirty="0" err="1" smtClean="0"/>
            <a:t>Лером</a:t>
          </a:r>
          <a:r>
            <a:rPr lang="ru-RU" sz="1700" kern="1200" dirty="0" smtClean="0"/>
            <a:t>»</a:t>
          </a:r>
          <a:endParaRPr lang="ru-RU" sz="1700" kern="1200" dirty="0"/>
        </a:p>
      </dsp:txBody>
      <dsp:txXfrm rot="10800000">
        <a:off x="1338138" y="483"/>
        <a:ext cx="4756383" cy="560409"/>
      </dsp:txXfrm>
    </dsp:sp>
    <dsp:sp modelId="{DD10ECA6-D9E4-4745-84B4-8CCA5C9623E8}">
      <dsp:nvSpPr>
        <dsp:cNvPr id="0" name=""/>
        <dsp:cNvSpPr/>
      </dsp:nvSpPr>
      <dsp:spPr>
        <a:xfrm>
          <a:off x="1057933" y="483"/>
          <a:ext cx="560409" cy="5604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089C86-5AA3-4F55-AD9B-8827F196FD9F}">
      <dsp:nvSpPr>
        <dsp:cNvPr id="0" name=""/>
        <dsp:cNvSpPr/>
      </dsp:nvSpPr>
      <dsp:spPr>
        <a:xfrm rot="10800000">
          <a:off x="1273071" y="722384"/>
          <a:ext cx="4756383" cy="5604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2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ООО «НПП «Сенсор»</a:t>
          </a:r>
          <a:endParaRPr lang="ru-RU" sz="1700" kern="1200" dirty="0"/>
        </a:p>
      </dsp:txBody>
      <dsp:txXfrm rot="10800000">
        <a:off x="1273071" y="722384"/>
        <a:ext cx="4756383" cy="560409"/>
      </dsp:txXfrm>
    </dsp:sp>
    <dsp:sp modelId="{30D65289-CA67-4DAF-8559-98C94DC55FED}">
      <dsp:nvSpPr>
        <dsp:cNvPr id="0" name=""/>
        <dsp:cNvSpPr/>
      </dsp:nvSpPr>
      <dsp:spPr>
        <a:xfrm>
          <a:off x="1057933" y="728179"/>
          <a:ext cx="560409" cy="5604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AE7553-667B-4D3E-B11E-88F98DD75E37}">
      <dsp:nvSpPr>
        <dsp:cNvPr id="0" name=""/>
        <dsp:cNvSpPr/>
      </dsp:nvSpPr>
      <dsp:spPr>
        <a:xfrm rot="10800000">
          <a:off x="1338138" y="1455875"/>
          <a:ext cx="4756383" cy="5604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2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ООО «Зареченский завод ЖБИ»</a:t>
          </a:r>
          <a:endParaRPr lang="ru-RU" sz="1700" kern="1200" dirty="0"/>
        </a:p>
      </dsp:txBody>
      <dsp:txXfrm rot="10800000">
        <a:off x="1338138" y="1455875"/>
        <a:ext cx="4756383" cy="560409"/>
      </dsp:txXfrm>
    </dsp:sp>
    <dsp:sp modelId="{99EA89F4-B520-4CDE-A5F7-962981D94C71}">
      <dsp:nvSpPr>
        <dsp:cNvPr id="0" name=""/>
        <dsp:cNvSpPr/>
      </dsp:nvSpPr>
      <dsp:spPr>
        <a:xfrm>
          <a:off x="1057933" y="1455875"/>
          <a:ext cx="560409" cy="5604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31C924-2F7F-418B-A384-B1F44DD92166}">
      <dsp:nvSpPr>
        <dsp:cNvPr id="0" name=""/>
        <dsp:cNvSpPr/>
      </dsp:nvSpPr>
      <dsp:spPr>
        <a:xfrm rot="10800000">
          <a:off x="1338138" y="2183571"/>
          <a:ext cx="4756383" cy="5604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2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ООО «ВВР мебель»</a:t>
          </a:r>
          <a:endParaRPr lang="ru-RU" sz="1700" kern="1200" dirty="0"/>
        </a:p>
      </dsp:txBody>
      <dsp:txXfrm rot="10800000">
        <a:off x="1338138" y="2183571"/>
        <a:ext cx="4756383" cy="560409"/>
      </dsp:txXfrm>
    </dsp:sp>
    <dsp:sp modelId="{65CC9F0F-F378-4543-AC08-C69A0C338FE5}">
      <dsp:nvSpPr>
        <dsp:cNvPr id="0" name=""/>
        <dsp:cNvSpPr/>
      </dsp:nvSpPr>
      <dsp:spPr>
        <a:xfrm>
          <a:off x="1057933" y="2183571"/>
          <a:ext cx="560409" cy="5604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D84204-DA2E-4256-B0DC-F730366E5FD9}">
      <dsp:nvSpPr>
        <dsp:cNvPr id="0" name=""/>
        <dsp:cNvSpPr/>
      </dsp:nvSpPr>
      <dsp:spPr>
        <a:xfrm rot="10800000">
          <a:off x="1338138" y="2911267"/>
          <a:ext cx="4756383" cy="56040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12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ООО «</a:t>
          </a:r>
          <a:r>
            <a:rPr lang="ru-RU" sz="1700" kern="1200" dirty="0" err="1" smtClean="0"/>
            <a:t>Ленкомтех</a:t>
          </a:r>
          <a:r>
            <a:rPr lang="ru-RU" sz="1700" kern="1200" dirty="0" smtClean="0"/>
            <a:t>»</a:t>
          </a:r>
          <a:endParaRPr lang="ru-RU" sz="1700" kern="1200" dirty="0"/>
        </a:p>
      </dsp:txBody>
      <dsp:txXfrm rot="10800000">
        <a:off x="1338138" y="2911267"/>
        <a:ext cx="4756383" cy="560409"/>
      </dsp:txXfrm>
    </dsp:sp>
    <dsp:sp modelId="{125B4728-0153-4C81-88D1-1DDC3A8B2D0E}">
      <dsp:nvSpPr>
        <dsp:cNvPr id="0" name=""/>
        <dsp:cNvSpPr/>
      </dsp:nvSpPr>
      <dsp:spPr>
        <a:xfrm>
          <a:off x="1057933" y="2911267"/>
          <a:ext cx="560409" cy="5604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8D5C6-525A-4AFB-A34D-B4857F8F5BDC}">
      <dsp:nvSpPr>
        <dsp:cNvPr id="0" name=""/>
        <dsp:cNvSpPr/>
      </dsp:nvSpPr>
      <dsp:spPr>
        <a:xfrm>
          <a:off x="0" y="1888"/>
          <a:ext cx="7632848" cy="7698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95000"/>
                  <a:lumOff val="5000"/>
                </a:schemeClr>
              </a:solidFill>
            </a:rPr>
            <a:t>Проект поможет студентам проявить себя, обрести уверенность в собственных силах при благоустройстве  территории  учебного заведения, что содействует успешной социализации в обществе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888"/>
        <a:ext cx="7632848" cy="769859"/>
      </dsp:txXfrm>
    </dsp:sp>
    <dsp:sp modelId="{294754AE-E0B9-481C-9F19-286C13D0F1D7}">
      <dsp:nvSpPr>
        <dsp:cNvPr id="0" name=""/>
        <dsp:cNvSpPr/>
      </dsp:nvSpPr>
      <dsp:spPr>
        <a:xfrm>
          <a:off x="0" y="812068"/>
          <a:ext cx="7632848" cy="7698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95000"/>
                  <a:lumOff val="5000"/>
                </a:schemeClr>
              </a:solidFill>
            </a:rPr>
            <a:t>Проект является эффективным средством формирования активной гражданской позиции и экологической и духовно-нравственной культуры личности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812068"/>
        <a:ext cx="7632848" cy="769859"/>
      </dsp:txXfrm>
    </dsp:sp>
    <dsp:sp modelId="{395775F7-9BDE-4B17-86B1-955950A7D121}">
      <dsp:nvSpPr>
        <dsp:cNvPr id="0" name=""/>
        <dsp:cNvSpPr/>
      </dsp:nvSpPr>
      <dsp:spPr>
        <a:xfrm>
          <a:off x="0" y="1622248"/>
          <a:ext cx="7632848" cy="7698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95000"/>
                  <a:lumOff val="5000"/>
                </a:schemeClr>
              </a:solidFill>
            </a:rPr>
            <a:t>Улучшится эстетичный  вид территории, а это является визитной карточкой учебного заведения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622248"/>
        <a:ext cx="7632848" cy="769859"/>
      </dsp:txXfrm>
    </dsp:sp>
    <dsp:sp modelId="{DCB26E80-69EB-4650-9DC6-75F796003B24}">
      <dsp:nvSpPr>
        <dsp:cNvPr id="0" name=""/>
        <dsp:cNvSpPr/>
      </dsp:nvSpPr>
      <dsp:spPr>
        <a:xfrm>
          <a:off x="0" y="2432428"/>
          <a:ext cx="7632848" cy="7698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95000"/>
                  <a:lumOff val="5000"/>
                </a:schemeClr>
              </a:solidFill>
            </a:rPr>
            <a:t>Будут созданы комфортные условия для учебы и отдыха на благоустроенной территории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432428"/>
        <a:ext cx="7632848" cy="769859"/>
      </dsp:txXfrm>
    </dsp:sp>
    <dsp:sp modelId="{1B55F63D-9970-4600-90C0-0A888A2B9405}">
      <dsp:nvSpPr>
        <dsp:cNvPr id="0" name=""/>
        <dsp:cNvSpPr/>
      </dsp:nvSpPr>
      <dsp:spPr>
        <a:xfrm>
          <a:off x="0" y="3242608"/>
          <a:ext cx="7632848" cy="7698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95000"/>
                  <a:lumOff val="5000"/>
                </a:schemeClr>
              </a:solidFill>
            </a:rPr>
            <a:t>Появится возможность проведения времени вне занятий на свежем воздухе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242608"/>
        <a:ext cx="7632848" cy="769859"/>
      </dsp:txXfrm>
    </dsp:sp>
    <dsp:sp modelId="{D84C2267-B1B9-41F5-A27D-6C931DB6CB66}">
      <dsp:nvSpPr>
        <dsp:cNvPr id="0" name=""/>
        <dsp:cNvSpPr/>
      </dsp:nvSpPr>
      <dsp:spPr>
        <a:xfrm>
          <a:off x="0" y="4052788"/>
          <a:ext cx="7632848" cy="76985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>
                  <a:lumMod val="95000"/>
                  <a:lumOff val="5000"/>
                </a:schemeClr>
              </a:solidFill>
            </a:rPr>
            <a:t>Материал может применяться на занятиях биологии, охраны труда и безопасности жизнедеятельности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4052788"/>
        <a:ext cx="7632848" cy="76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E46993-6AFC-44D8-BDED-96554CEC5599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B8956E-D01D-4337-862D-15EA32FF5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BD7A-1723-41F9-B858-72483FCCB955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52B3-2B6B-4AAD-AEC0-DF086F98D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AF1F-4B9B-47B7-82BA-B269372AF1E3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18BF-A67D-4587-BAFD-24A76A22C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41B0-49A0-4DD0-B214-2BE57F9DA47F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4253-82F7-417A-8E65-49B4511D0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BA95E0-D8EB-4C1C-86B0-390615DDC4D2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BFA7E8-6159-44F7-B849-04CB1569B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FC36-EB9B-4A14-AA22-A8668753BDC0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21D81-06C8-48A1-9079-CC47EDEBE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B711-EC58-43AC-AEE4-3E24E2E498C1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0330-500B-48C5-8B58-489A4FB9C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2165-8265-4175-AD6A-755D084B98FE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DA15-4898-481D-9A61-3E9BB264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8F384-30DB-4033-BEBA-B2B8C121B785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59790A-6CB2-431E-A893-4EF550BD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046E8-2A76-495F-95C9-F8DA30A2BB83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C7C2-4847-47AB-B902-1BFBB87E2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32F813-245D-4EC6-B3E9-3C6630B2B820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52D0EE-C922-4916-A0B7-A65254F5D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E4515ED-5DF0-4944-BE5F-49DCEF1C2B38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5188A99-8BC0-4624-87B7-43F2EC3F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03" r:id="rId2"/>
    <p:sldLayoutId id="2147484111" r:id="rId3"/>
    <p:sldLayoutId id="2147484104" r:id="rId4"/>
    <p:sldLayoutId id="2147484105" r:id="rId5"/>
    <p:sldLayoutId id="2147484106" r:id="rId6"/>
    <p:sldLayoutId id="2147484112" r:id="rId7"/>
    <p:sldLayoutId id="2147484107" r:id="rId8"/>
    <p:sldLayoutId id="2147484113" r:id="rId9"/>
    <p:sldLayoutId id="2147484108" r:id="rId10"/>
    <p:sldLayoutId id="21474841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/>
          </p:cNvSpPr>
          <p:nvPr/>
        </p:nvSpPr>
        <p:spPr bwMode="auto">
          <a:xfrm>
            <a:off x="323850" y="1989138"/>
            <a:ext cx="8353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 marL="36513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</a:rPr>
              <a:t>Научно-исследовательская работа</a:t>
            </a:r>
          </a:p>
          <a:p>
            <a:pPr marL="36513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</a:rPr>
              <a:t>на тему: </a:t>
            </a:r>
          </a:p>
          <a:p>
            <a:pPr marL="36513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200" b="1">
                <a:latin typeface="Times New Roman" pitchFamily="18" charset="0"/>
              </a:rPr>
              <a:t>«Проект благоустройства и озеленения территории Зареченского технологического института» </a:t>
            </a: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gray">
          <a:xfrm>
            <a:off x="1258888" y="404813"/>
            <a:ext cx="741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altLang="en-US" sz="1200">
                <a:latin typeface="Times New Roman" pitchFamily="18" charset="0"/>
                <a:cs typeface="Times New Roman" pitchFamily="18" charset="0"/>
              </a:rPr>
              <a:t>МИНОБРНАУКИ РОССИИ</a:t>
            </a:r>
          </a:p>
          <a:p>
            <a:pPr algn="ctr"/>
            <a:r>
              <a:rPr lang="ru-RU" altLang="en-US" sz="120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altLang="en-US" sz="120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/>
            <a:r>
              <a:rPr lang="ru-RU" altLang="en-US" sz="1200">
                <a:latin typeface="Times New Roman" pitchFamily="18" charset="0"/>
                <a:cs typeface="Times New Roman" pitchFamily="18" charset="0"/>
              </a:rPr>
              <a:t>«Пензенский государственный технологический университет»</a:t>
            </a:r>
          </a:p>
          <a:p>
            <a:pPr algn="ctr"/>
            <a:r>
              <a:rPr lang="ru-RU" altLang="en-US" sz="1200">
                <a:latin typeface="Times New Roman" pitchFamily="18" charset="0"/>
                <a:cs typeface="Times New Roman" pitchFamily="18" charset="0"/>
              </a:rPr>
              <a:t>(ПензГТУ)</a:t>
            </a:r>
          </a:p>
          <a:p>
            <a:pPr algn="ctr"/>
            <a:r>
              <a:rPr lang="ru-RU" altLang="en-US" sz="1200">
                <a:latin typeface="Times New Roman" pitchFamily="18" charset="0"/>
                <a:cs typeface="Times New Roman" pitchFamily="18" charset="0"/>
              </a:rPr>
              <a:t>Зареченский технологический институт – филиал ПензГТУ</a:t>
            </a: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gray">
          <a:xfrm>
            <a:off x="468313" y="5876925"/>
            <a:ext cx="6983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zh-CN" sz="1600">
                <a:latin typeface="Times New Roman" pitchFamily="18" charset="0"/>
              </a:rPr>
              <a:t>Выполнила: студентка  гр. 21ИП10т  Лапкова Анастасия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zh-CN" sz="1600">
                <a:latin typeface="Times New Roman" pitchFamily="18" charset="0"/>
              </a:rPr>
              <a:t>Руководители: Голянова О.Н., Митенкова Н.О.</a:t>
            </a:r>
          </a:p>
        </p:txBody>
      </p:sp>
      <p:pic>
        <p:nvPicPr>
          <p:cNvPr id="6149" name="Рисунок 111" descr="проба1_пензгту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684213" y="549275"/>
            <a:ext cx="652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2" descr="https://arxip.com/resize/object_detail/03f1/vho/vhodnaya-gruppa_landshaft_3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538538"/>
            <a:ext cx="42481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428625"/>
            <a:ext cx="8072438" cy="92868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Планируемый вид дворовой территории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10</a:t>
            </a:r>
          </a:p>
        </p:txBody>
      </p:sp>
      <p:pic>
        <p:nvPicPr>
          <p:cNvPr id="3891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5904656" cy="331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lachat.ru/wp-content/uploads/2019/06/post_5d062a043fa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368" y="4581128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428625"/>
            <a:ext cx="8072438" cy="92868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План мероприятий по благоустройству и озеленению территории ЗТИ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11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4213" y="1397000"/>
          <a:ext cx="7920037" cy="4903663"/>
        </p:xfrm>
        <a:graphic>
          <a:graphicData uri="http://schemas.openxmlformats.org/drawingml/2006/table">
            <a:tbl>
              <a:tblPr/>
              <a:tblGrid>
                <a:gridCol w="503237"/>
                <a:gridCol w="3889375"/>
                <a:gridCol w="3527425"/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семян и выращивание рассады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Весенняя  обработка почвы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  биологии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цветочных клумб, посадка рассады цветов, саженцев кустарников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классные руководители 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 за посаженными растениями (полив, прополка)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классные руководители 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Трудовой десант по благоустройству  территории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руководители, студенческий совет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новых клумб  на  территории  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Преподаватели, студенческий совет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создание ландшафтного дизайна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Студенческий совет, преподаватели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Осенние работы (сбор  семян  и  подготовка семян к хранению; заготовка компоста;  осенняя обработка почвы: обрезка кустарников)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классные руководители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Регулярная уборка территории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классные руководители 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Укладка тротуарной плитки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«Комбинат благоустройства и зеленого хозяйства» 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Сборка и установка скамеек, урн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родители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Сборка и установка вольера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родители, преподаватели</a:t>
                      </a:r>
                    </a:p>
                  </a:txBody>
                  <a:tcPr marL="52281" marR="52281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852738"/>
            <a:ext cx="6826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250825" y="428625"/>
            <a:ext cx="8569325" cy="69691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Расчет затрат на благоустройство  территории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12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288" y="1268413"/>
          <a:ext cx="8280921" cy="51639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4812"/>
                <a:gridCol w="1482386"/>
                <a:gridCol w="2270705"/>
                <a:gridCol w="1394529"/>
                <a:gridCol w="1349802"/>
                <a:gridCol w="1298687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Средняя рыночная цена за ед.,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</a:tr>
              <a:tr h="891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Скамья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 шт.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11 700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58 500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Урна металлическая уличная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шт.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1390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6 950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Вольер для белок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120 000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120 000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804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Тротуарная плитка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 м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40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Укладка тротуарной плитки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300 м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402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365 450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0" marR="63500" marT="0" marB="0" anchor="ctr"/>
                </a:tc>
              </a:tr>
            </a:tbl>
          </a:graphicData>
        </a:graphic>
      </p:graphicFrame>
      <p:pic>
        <p:nvPicPr>
          <p:cNvPr id="174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363" y="1820863"/>
            <a:ext cx="752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0" y="3581400"/>
            <a:ext cx="13573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881563"/>
            <a:ext cx="12620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260350"/>
            <a:ext cx="8072438" cy="57626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Расчет затрат на озеленение территории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13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836613"/>
          <a:ext cx="7992888" cy="55521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1411"/>
                <a:gridCol w="2349535"/>
                <a:gridCol w="1301184"/>
                <a:gridCol w="1301184"/>
                <a:gridCol w="1299787"/>
                <a:gridCol w="1299787"/>
              </a:tblGrid>
              <a:tr h="627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Средняя рыночная цена за 1 шт., руб.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</a:tr>
              <a:tr h="95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Семена однолетних растений (циннии, петуньи, бегонии, бархатцы, астры, портулак, львиный зев,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эустома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виола, календула)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 пак.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  <a:tr h="658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Саженцы многолетних растений (розы, гибискус)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 шт.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  <a:tr h="616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Луковичные и клубневые цветы (пионы, лилии, георгины)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 шт.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  <a:tr h="658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Грунт цветочный (мешок 20 л)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 мешков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  <a:tr h="51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Удобрения (различного вида)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  <a:tr h="541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Средства защиты растений от вредителей и болезней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  <a:tr h="629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Вазоны для петуний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 шт.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1 200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  <a:tr h="3506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8 100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576" marR="61576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850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950" y="1511609"/>
            <a:ext cx="1066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89178"/>
            <a:ext cx="711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0" name="Picture 3"/>
          <p:cNvPicPr>
            <a:picLocks noChangeAspect="1" noChangeArrowheads="1"/>
          </p:cNvPicPr>
          <p:nvPr/>
        </p:nvPicPr>
        <p:blipFill>
          <a:blip r:embed="rId4" cstate="print"/>
          <a:srcRect t="6693" b="26117"/>
          <a:stretch>
            <a:fillRect/>
          </a:stretch>
        </p:blipFill>
        <p:spPr bwMode="auto">
          <a:xfrm>
            <a:off x="3563938" y="3196255"/>
            <a:ext cx="7921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685844"/>
            <a:ext cx="455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388136"/>
            <a:ext cx="288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875" y="4433865"/>
            <a:ext cx="1317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4887394"/>
            <a:ext cx="8397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1888" y="5517480"/>
            <a:ext cx="676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476250"/>
            <a:ext cx="8072438" cy="57626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проекта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14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1196752"/>
            <a:ext cx="6624736" cy="720080"/>
          </a:xfrm>
          <a:prstGeom prst="roundRect">
            <a:avLst/>
          </a:prstGeom>
          <a:solidFill>
            <a:srgbClr val="FDDCB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Общая стоимость проекта 373 550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67944" y="2060848"/>
            <a:ext cx="1008112" cy="576064"/>
          </a:xfrm>
          <a:prstGeom prst="downArrow">
            <a:avLst/>
          </a:prstGeom>
          <a:solidFill>
            <a:srgbClr val="FDDCB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115616" y="2780928"/>
          <a:ext cx="7152456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476250"/>
            <a:ext cx="8072438" cy="1223963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Планируемый практический результат проекта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 dirty="0">
                <a:latin typeface="Times New Roman" pitchFamily="18" charset="0"/>
              </a:rPr>
              <a:t>Слайд 15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1484784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288" y="1557338"/>
            <a:ext cx="8316912" cy="2016125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476250"/>
            <a:ext cx="8183562" cy="547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Актуальность темы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6"/>
          <p:cNvSpPr>
            <a:spLocks/>
          </p:cNvSpPr>
          <p:nvPr/>
        </p:nvSpPr>
        <p:spPr bwMode="auto">
          <a:xfrm>
            <a:off x="571500" y="1214438"/>
            <a:ext cx="79200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74625" indent="-174625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2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188" y="1268413"/>
            <a:ext cx="79216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450850" algn="l"/>
              </a:tabLst>
            </a:pPr>
            <a:r>
              <a:rPr lang="ru-RU"/>
              <a:t>Территория ЗТИ для нас – это особый мир, где каждый (преподаватель или студент) мог бы чувствовать себя комфортно, радостно, уютно, так как основная часть времени проходит именно в труде и в учебе.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611560" y="2780928"/>
          <a:ext cx="8064896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476250"/>
            <a:ext cx="8183562" cy="547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Цель и задачи работы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571500" y="2282825"/>
            <a:ext cx="8001000" cy="40259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ЗАДАЧИ:</a:t>
            </a:r>
          </a:p>
          <a:p>
            <a:pPr marL="533400" indent="-533400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800" b="1" dirty="0" smtClea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первичного осмотра и ландшафтного анализа территории ЗТИ;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архитектурно-планировочного решения и плана озеленения;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технико-экономических показателей проекта;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 плана мероприятий.</a:t>
            </a:r>
          </a:p>
        </p:txBody>
      </p:sp>
      <p:sp>
        <p:nvSpPr>
          <p:cNvPr id="8196" name="Rectangle 6"/>
          <p:cNvSpPr>
            <a:spLocks/>
          </p:cNvSpPr>
          <p:nvPr/>
        </p:nvSpPr>
        <p:spPr bwMode="auto">
          <a:xfrm>
            <a:off x="571500" y="1214438"/>
            <a:ext cx="79200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74625" indent="-174625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1196975"/>
            <a:ext cx="8072438" cy="8461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20725" indent="-720725" algn="just">
              <a:lnSpc>
                <a:spcPct val="150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проекта благоустройства и озеленения территории Зареченского технологического института.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476250"/>
            <a:ext cx="8183562" cy="547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Объект и предмет исследования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Rectangle 6"/>
          <p:cNvSpPr>
            <a:spLocks/>
          </p:cNvSpPr>
          <p:nvPr/>
        </p:nvSpPr>
        <p:spPr bwMode="auto">
          <a:xfrm>
            <a:off x="571500" y="1214438"/>
            <a:ext cx="79200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74625" indent="-174625">
              <a:lnSpc>
                <a:spcPct val="15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650" y="1341438"/>
            <a:ext cx="7488238" cy="935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Объект исследования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территория Зареченского технологического института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88" y="5084763"/>
            <a:ext cx="7489825" cy="11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Предмет исследования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мероприятия по благоустройству и озеленению территории ЗТИ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2636838"/>
            <a:ext cx="2687637" cy="201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600325"/>
            <a:ext cx="2735263" cy="2052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428625"/>
            <a:ext cx="8072438" cy="92868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Общая схема территории 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Зареченского технологического института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5</a:t>
            </a:r>
          </a:p>
        </p:txBody>
      </p:sp>
      <p:pic>
        <p:nvPicPr>
          <p:cNvPr id="10244" name="Picture 4" descr="Cхема периметр ЗТИ 202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93863"/>
            <a:ext cx="63357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428625"/>
            <a:ext cx="8072438" cy="92868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Анализ благоустройства территории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Зареченского технологического института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6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84784"/>
          <a:ext cx="8280920" cy="33725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032"/>
                <a:gridCol w="1584176"/>
                <a:gridCol w="2376264"/>
                <a:gridCol w="2160240"/>
                <a:gridCol w="1872208"/>
              </a:tblGrid>
              <a:tr h="363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участка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участка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Состояние участка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Рекомендации по улучшению благоустройства участка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 anchor="ctr"/>
                </a:tc>
              </a:tr>
              <a:tr h="73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Зона центрального входа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Площадь – 250 м</a:t>
                      </a:r>
                      <a:r>
                        <a:rPr lang="ru-RU" sz="10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Основание – асфальт, тротуарная плитка.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Оборудование: металлические перила, крыльцо, пандус, велосипедная парковка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Состояние удовлетворительное.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Большая часть асфальта разрушена.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 крыльце тротуарная плитка частично разбита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Выложить тротуарную плитку перед центральным входом, заменить на крыльце разбитую плитку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</a:tr>
              <a:tr h="73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перед центральным входом в техникум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Площадь – 3 000 м</a:t>
                      </a:r>
                      <a:r>
                        <a:rPr lang="ru-RU" sz="10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Основание – дикорастущий газон, асфальт. Посадки деревьев и кустарников.</a:t>
                      </a:r>
                      <a:r>
                        <a:rPr lang="ru-RU" sz="10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Клумбы, которые требуют более современного оформления.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Состояние удовлетворительное.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Асфальтные дорожки местами разрушены, газон пострижен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Привести в порядок деревья и кустарники,  заменить асфальт, создать клумбы и сквер для отдыха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</a:tr>
              <a:tr h="551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Дворовая территория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Площадь – 2 000 м</a:t>
                      </a:r>
                      <a:r>
                        <a:rPr lang="ru-RU" sz="10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. Основание – дикорастущий газон, асфальт.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Состояние удовлетворительное.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Асфальтные дорожки местами разрушены, газон пострижен. Наличие больших пней после спиливания деревьев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Создать место отдыха: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выложить тротуарную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плитку,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установить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лавочки, обустроить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вольер,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создать клумбы, декорировать пни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</a:tr>
              <a:tr h="522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Хозяйственный блок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Площадь – 300 м</a:t>
                      </a:r>
                      <a:r>
                        <a:rPr lang="ru-RU" sz="1000" baseline="30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. Основание – дикорастущий газон, гараж.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Газон пострижен, оборудование в удовлетворительном состоянии.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Имеющееся оборудование можно заменить на более современное.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436" marR="38436" marT="0" marB="0"/>
                </a:tc>
              </a:tr>
            </a:tbl>
          </a:graphicData>
        </a:graphic>
      </p:graphicFrame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4941888"/>
            <a:ext cx="1828800" cy="143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954588"/>
            <a:ext cx="2232025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5005388"/>
            <a:ext cx="186055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323850" y="428625"/>
            <a:ext cx="8496300" cy="92868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Описание проекта 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«Обустройство и озеленение территории ЗТИ»</a:t>
            </a:r>
            <a:endParaRPr lang="ru-RU" sz="26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7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13" y="1412875"/>
            <a:ext cx="8135937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на территории ЗТИ ухоженной, эстетически правильно оформленной с элементами ландшафтного дизайна композиции с целью получения эстетически и экологически привлекательного пространства вокруг учебного заведения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763688" y="2701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hape 166" descr="http://www.datestudio.by/images/r14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400550"/>
            <a:ext cx="208915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323850" y="428625"/>
            <a:ext cx="8496300" cy="92868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Предлагаемые элементы ландшафтного дизайна</a:t>
            </a:r>
            <a:endParaRPr lang="ru-RU" sz="26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8</a:t>
            </a:r>
          </a:p>
        </p:txBody>
      </p:sp>
      <p:pic>
        <p:nvPicPr>
          <p:cNvPr id="13317" name="Picture 2" descr="Скамейка садо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13684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Урна Профметстиль уличная, 21 л коричневый металлик 30 см 4 кг 21 л 55 с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538" y="5445125"/>
            <a:ext cx="70326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ri9wD6_TPYE"/>
          <p:cNvPicPr>
            <a:picLocks noChangeAspect="1" noChangeArrowheads="1"/>
          </p:cNvPicPr>
          <p:nvPr/>
        </p:nvPicPr>
        <p:blipFill>
          <a:blip r:embed="rId5" cstate="print"/>
          <a:srcRect t="24339" b="34656"/>
          <a:stretch>
            <a:fillRect/>
          </a:stretch>
        </p:blipFill>
        <p:spPr bwMode="auto">
          <a:xfrm>
            <a:off x="683568" y="1700808"/>
            <a:ext cx="2880320" cy="254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s://avatars.mds.yandex.net/get-mpic/4614113/img_id1911396695028301128.jpeg/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952246"/>
            <a:ext cx="2664296" cy="200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8" name="Picture 14" descr="https://press-yug.ru/upload/iblock/cc9/apzahsjola0eovbhf1j0jpb6nmd0r7go.jpeg"/>
          <p:cNvPicPr>
            <a:picLocks noChangeAspect="1" noChangeArrowheads="1"/>
          </p:cNvPicPr>
          <p:nvPr/>
        </p:nvPicPr>
        <p:blipFill>
          <a:blip r:embed="rId7" cstate="print"/>
          <a:srcRect t="41026"/>
          <a:stretch>
            <a:fillRect/>
          </a:stretch>
        </p:blipFill>
        <p:spPr bwMode="auto">
          <a:xfrm>
            <a:off x="5640599" y="4797152"/>
            <a:ext cx="2747825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571500" y="428625"/>
            <a:ext cx="8072438" cy="92868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Планируемый вид фасадной территории</a:t>
            </a:r>
            <a:endParaRPr lang="ru-RU" sz="28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135938" y="0"/>
            <a:ext cx="973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 b="1" i="1">
                <a:latin typeface="Times New Roman" pitchFamily="18" charset="0"/>
              </a:rPr>
              <a:t>Слайд 9</a:t>
            </a:r>
          </a:p>
        </p:txBody>
      </p:sp>
      <p:pic>
        <p:nvPicPr>
          <p:cNvPr id="14340" name="Picture 1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36004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94867"/>
            <a:ext cx="3621567" cy="271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2587</TotalTime>
  <Words>1042</Words>
  <Application>Microsoft Office PowerPoint</Application>
  <PresentationFormat>Экран (4:3)</PresentationFormat>
  <Paragraphs>229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Актуальность темы</vt:lpstr>
      <vt:lpstr>Цель и задачи работы</vt:lpstr>
      <vt:lpstr>Объект и предмет исследования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мобильных телефонов</dc:title>
  <dc:creator>Ирина Козловская</dc:creator>
  <cp:lastModifiedBy>Голянова</cp:lastModifiedBy>
  <cp:revision>196</cp:revision>
  <dcterms:created xsi:type="dcterms:W3CDTF">2018-01-19T17:09:23Z</dcterms:created>
  <dcterms:modified xsi:type="dcterms:W3CDTF">2023-04-20T08:03:38Z</dcterms:modified>
</cp:coreProperties>
</file>