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2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18E-5922-41B4-9F7D-2A56C209D1A8}" type="datetimeFigureOut">
              <a:rPr lang="ru-RU" smtClean="0"/>
              <a:t>сб 01.07.23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7AEC-8BD1-411D-A512-A946A822D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30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18E-5922-41B4-9F7D-2A56C209D1A8}" type="datetimeFigureOut">
              <a:rPr lang="ru-RU" smtClean="0"/>
              <a:t>сб 01.07.23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7AEC-8BD1-411D-A512-A946A822D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70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18E-5922-41B4-9F7D-2A56C209D1A8}" type="datetimeFigureOut">
              <a:rPr lang="ru-RU" smtClean="0"/>
              <a:t>сб 01.07.23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7AEC-8BD1-411D-A512-A946A822D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18E-5922-41B4-9F7D-2A56C209D1A8}" type="datetimeFigureOut">
              <a:rPr lang="ru-RU" smtClean="0"/>
              <a:t>сб 01.07.23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7AEC-8BD1-411D-A512-A946A822D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9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18E-5922-41B4-9F7D-2A56C209D1A8}" type="datetimeFigureOut">
              <a:rPr lang="ru-RU" smtClean="0"/>
              <a:t>сб 01.07.23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7AEC-8BD1-411D-A512-A946A822D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3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18E-5922-41B4-9F7D-2A56C209D1A8}" type="datetimeFigureOut">
              <a:rPr lang="ru-RU" smtClean="0"/>
              <a:t>сб 01.07.23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7AEC-8BD1-411D-A512-A946A822D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52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18E-5922-41B4-9F7D-2A56C209D1A8}" type="datetimeFigureOut">
              <a:rPr lang="ru-RU" smtClean="0"/>
              <a:t>сб 01.07.23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7AEC-8BD1-411D-A512-A946A822D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4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18E-5922-41B4-9F7D-2A56C209D1A8}" type="datetimeFigureOut">
              <a:rPr lang="ru-RU" smtClean="0"/>
              <a:t>сб 01.07.23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7AEC-8BD1-411D-A512-A946A822D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37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18E-5922-41B4-9F7D-2A56C209D1A8}" type="datetimeFigureOut">
              <a:rPr lang="ru-RU" smtClean="0"/>
              <a:t>сб 01.07.23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7AEC-8BD1-411D-A512-A946A822D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29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18E-5922-41B4-9F7D-2A56C209D1A8}" type="datetimeFigureOut">
              <a:rPr lang="ru-RU" smtClean="0"/>
              <a:t>сб 01.07.23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7AEC-8BD1-411D-A512-A946A822D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78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4C18E-5922-41B4-9F7D-2A56C209D1A8}" type="datetimeFigureOut">
              <a:rPr lang="ru-RU" smtClean="0"/>
              <a:t>сб 01.07.23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97AEC-8BD1-411D-A512-A946A822D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4C18E-5922-41B4-9F7D-2A56C209D1A8}" type="datetimeFigureOut">
              <a:rPr lang="ru-RU" smtClean="0"/>
              <a:t>сб 01.07.23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97AEC-8BD1-411D-A512-A946A822D3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29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84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3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19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6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5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1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9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1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Ленчик</dc:creator>
  <cp:lastModifiedBy>Ленчик</cp:lastModifiedBy>
  <cp:revision>2</cp:revision>
  <dcterms:created xsi:type="dcterms:W3CDTF">2023-06-30T11:32:18Z</dcterms:created>
  <dcterms:modified xsi:type="dcterms:W3CDTF">2023-07-01T10:49:12Z</dcterms:modified>
</cp:coreProperties>
</file>