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64" r:id="rId2"/>
    <p:sldId id="275" r:id="rId3"/>
    <p:sldId id="259" r:id="rId4"/>
    <p:sldId id="260" r:id="rId5"/>
    <p:sldId id="273" r:id="rId6"/>
    <p:sldId id="276" r:id="rId7"/>
    <p:sldId id="278" r:id="rId8"/>
    <p:sldId id="277" r:id="rId9"/>
    <p:sldId id="265" r:id="rId10"/>
  </p:sldIdLst>
  <p:sldSz cx="12192000" cy="6858000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5F8342-31B8-4F4B-8970-93949A5AB414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5D6A2265-A224-4F2C-B717-1AD031442899}">
      <dgm:prSet phldrT="[Текст]"/>
      <dgm:spPr/>
      <dgm:t>
        <a:bodyPr/>
        <a:lstStyle/>
        <a:p>
          <a:r>
            <a:rPr lang="ru-RU" dirty="0" smtClean="0"/>
            <a:t>Программа «Ученик-ученик»</a:t>
          </a:r>
          <a:endParaRPr lang="ru-RU" dirty="0"/>
        </a:p>
      </dgm:t>
    </dgm:pt>
    <dgm:pt modelId="{563BCFE5-E71D-4CBF-A234-C43AE28A5020}" type="parTrans" cxnId="{980DB22E-50C2-4907-A758-BF2CEB1C4D2D}">
      <dgm:prSet/>
      <dgm:spPr/>
      <dgm:t>
        <a:bodyPr/>
        <a:lstStyle/>
        <a:p>
          <a:endParaRPr lang="ru-RU"/>
        </a:p>
      </dgm:t>
    </dgm:pt>
    <dgm:pt modelId="{6ED314CD-CF38-4E0B-BBB2-54F9657CE547}" type="sibTrans" cxnId="{980DB22E-50C2-4907-A758-BF2CEB1C4D2D}">
      <dgm:prSet/>
      <dgm:spPr/>
      <dgm:t>
        <a:bodyPr/>
        <a:lstStyle/>
        <a:p>
          <a:endParaRPr lang="ru-RU"/>
        </a:p>
      </dgm:t>
    </dgm:pt>
    <dgm:pt modelId="{E27D46FC-60A1-42F6-A7F7-1981A99EA6CD}">
      <dgm:prSet phldrT="[Текст]"/>
      <dgm:spPr/>
      <dgm:t>
        <a:bodyPr/>
        <a:lstStyle/>
        <a:p>
          <a:r>
            <a:rPr lang="ru-RU" dirty="0" smtClean="0"/>
            <a:t>Программа «Работодатель –ученик»</a:t>
          </a:r>
          <a:endParaRPr lang="ru-RU" dirty="0"/>
        </a:p>
      </dgm:t>
    </dgm:pt>
    <dgm:pt modelId="{39E64A48-5F23-419E-BB0A-D292E6DE3212}" type="parTrans" cxnId="{7B1AC2B4-F7FB-426A-A8E7-8ED5D830FDA4}">
      <dgm:prSet/>
      <dgm:spPr/>
      <dgm:t>
        <a:bodyPr/>
        <a:lstStyle/>
        <a:p>
          <a:endParaRPr lang="ru-RU"/>
        </a:p>
      </dgm:t>
    </dgm:pt>
    <dgm:pt modelId="{60E15CCC-EFCE-4665-8DA1-D60CB014D4BB}" type="sibTrans" cxnId="{7B1AC2B4-F7FB-426A-A8E7-8ED5D830FDA4}">
      <dgm:prSet/>
      <dgm:spPr/>
      <dgm:t>
        <a:bodyPr/>
        <a:lstStyle/>
        <a:p>
          <a:endParaRPr lang="ru-RU"/>
        </a:p>
      </dgm:t>
    </dgm:pt>
    <dgm:pt modelId="{5F5CA7E1-D458-4E7D-8DA4-BD0EDADECC81}">
      <dgm:prSet phldrT="[Текст]"/>
      <dgm:spPr/>
      <dgm:t>
        <a:bodyPr/>
        <a:lstStyle/>
        <a:p>
          <a:r>
            <a:rPr lang="ru-RU" dirty="0" smtClean="0"/>
            <a:t>Программа «Педагог – ученик»</a:t>
          </a:r>
          <a:endParaRPr lang="ru-RU" dirty="0"/>
        </a:p>
      </dgm:t>
    </dgm:pt>
    <dgm:pt modelId="{743E8DE6-E4A1-4276-89BC-D4090CF80353}" type="parTrans" cxnId="{531438C5-74B5-4931-8339-624CFED0E26D}">
      <dgm:prSet/>
      <dgm:spPr/>
      <dgm:t>
        <a:bodyPr/>
        <a:lstStyle/>
        <a:p>
          <a:endParaRPr lang="ru-RU"/>
        </a:p>
      </dgm:t>
    </dgm:pt>
    <dgm:pt modelId="{3D93C108-8194-4BCC-996E-4285EA0BAA2E}" type="sibTrans" cxnId="{531438C5-74B5-4931-8339-624CFED0E26D}">
      <dgm:prSet/>
      <dgm:spPr/>
      <dgm:t>
        <a:bodyPr/>
        <a:lstStyle/>
        <a:p>
          <a:endParaRPr lang="ru-RU"/>
        </a:p>
      </dgm:t>
    </dgm:pt>
    <dgm:pt modelId="{F44D40D8-FD90-4824-B59A-A388F91714DF}">
      <dgm:prSet/>
      <dgm:spPr/>
      <dgm:t>
        <a:bodyPr/>
        <a:lstStyle/>
        <a:p>
          <a:r>
            <a:rPr lang="ru-RU" dirty="0" smtClean="0"/>
            <a:t>Активный ученик-ученик с затруднениями в освоении программы, самореализации</a:t>
          </a:r>
          <a:endParaRPr lang="ru-RU" dirty="0"/>
        </a:p>
      </dgm:t>
    </dgm:pt>
    <dgm:pt modelId="{1AEF76F7-0F07-41FA-9372-E8C260D8712C}" type="parTrans" cxnId="{230E54B6-2ED2-4BED-94DD-B64F72225CC8}">
      <dgm:prSet/>
      <dgm:spPr/>
      <dgm:t>
        <a:bodyPr/>
        <a:lstStyle/>
        <a:p>
          <a:endParaRPr lang="ru-RU"/>
        </a:p>
      </dgm:t>
    </dgm:pt>
    <dgm:pt modelId="{63C98A3D-EDED-48BA-B517-4CE6C3A5C261}" type="sibTrans" cxnId="{230E54B6-2ED2-4BED-94DD-B64F72225CC8}">
      <dgm:prSet/>
      <dgm:spPr/>
      <dgm:t>
        <a:bodyPr/>
        <a:lstStyle/>
        <a:p>
          <a:endParaRPr lang="ru-RU"/>
        </a:p>
      </dgm:t>
    </dgm:pt>
    <dgm:pt modelId="{F123E1C8-47DF-4628-BD7A-A589B50939A0}">
      <dgm:prSet/>
      <dgm:spPr/>
      <dgm:t>
        <a:bodyPr/>
        <a:lstStyle/>
        <a:p>
          <a:r>
            <a:rPr lang="ru-RU" dirty="0" smtClean="0"/>
            <a:t>Разовые профпробы и экскурсии на предприятия</a:t>
          </a:r>
          <a:endParaRPr lang="ru-RU" dirty="0"/>
        </a:p>
      </dgm:t>
    </dgm:pt>
    <dgm:pt modelId="{DFEABB95-CD8C-40D8-8FD8-D2E6DF90D62B}" type="parTrans" cxnId="{DA07EE51-2B68-4700-8C61-C5FE4ECF033B}">
      <dgm:prSet/>
      <dgm:spPr/>
      <dgm:t>
        <a:bodyPr/>
        <a:lstStyle/>
        <a:p>
          <a:endParaRPr lang="ru-RU"/>
        </a:p>
      </dgm:t>
    </dgm:pt>
    <dgm:pt modelId="{3BA05B77-B4AA-4381-9D02-C6CE2A826A77}" type="sibTrans" cxnId="{DA07EE51-2B68-4700-8C61-C5FE4ECF033B}">
      <dgm:prSet/>
      <dgm:spPr/>
      <dgm:t>
        <a:bodyPr/>
        <a:lstStyle/>
        <a:p>
          <a:endParaRPr lang="ru-RU"/>
        </a:p>
      </dgm:t>
    </dgm:pt>
    <dgm:pt modelId="{E30B2EB4-F182-4749-808F-344EA427AB58}">
      <dgm:prSet/>
      <dgm:spPr/>
      <dgm:t>
        <a:bodyPr/>
        <a:lstStyle/>
        <a:p>
          <a:r>
            <a:rPr lang="ru-RU" dirty="0" smtClean="0"/>
            <a:t>Индивидуальное и групповое наставничество</a:t>
          </a:r>
          <a:endParaRPr lang="ru-RU" dirty="0"/>
        </a:p>
      </dgm:t>
    </dgm:pt>
    <dgm:pt modelId="{1E0C020E-07D1-407F-8D18-0BDC2E732992}" type="parTrans" cxnId="{7BD4565C-D390-479A-83D0-4ED00AF441B7}">
      <dgm:prSet/>
      <dgm:spPr/>
      <dgm:t>
        <a:bodyPr/>
        <a:lstStyle/>
        <a:p>
          <a:endParaRPr lang="ru-RU"/>
        </a:p>
      </dgm:t>
    </dgm:pt>
    <dgm:pt modelId="{C8B3D86B-A0B2-408D-95FB-4967683E1B88}" type="sibTrans" cxnId="{7BD4565C-D390-479A-83D0-4ED00AF441B7}">
      <dgm:prSet/>
      <dgm:spPr/>
      <dgm:t>
        <a:bodyPr/>
        <a:lstStyle/>
        <a:p>
          <a:endParaRPr lang="ru-RU"/>
        </a:p>
      </dgm:t>
    </dgm:pt>
    <dgm:pt modelId="{63925D9A-DE65-4AE9-9DAB-3454FAE4AEF1}">
      <dgm:prSet/>
      <dgm:spPr/>
      <dgm:t>
        <a:bodyPr/>
        <a:lstStyle/>
        <a:p>
          <a:r>
            <a:rPr lang="ru-RU" dirty="0" smtClean="0"/>
            <a:t>Индивидуальная работа педагога с ребенком в ТЖС, ОВЗ (наставничество)</a:t>
          </a:r>
          <a:endParaRPr lang="ru-RU" dirty="0"/>
        </a:p>
      </dgm:t>
    </dgm:pt>
    <dgm:pt modelId="{E31E33FF-2E95-447B-AE81-D89B64356B7C}" type="parTrans" cxnId="{8EB897B4-0783-4B94-B04C-2E07ABE8FF5C}">
      <dgm:prSet/>
      <dgm:spPr/>
      <dgm:t>
        <a:bodyPr/>
        <a:lstStyle/>
        <a:p>
          <a:endParaRPr lang="ru-RU"/>
        </a:p>
      </dgm:t>
    </dgm:pt>
    <dgm:pt modelId="{67A5638E-EDC6-4DFF-935A-05EB15442DD9}" type="sibTrans" cxnId="{8EB897B4-0783-4B94-B04C-2E07ABE8FF5C}">
      <dgm:prSet/>
      <dgm:spPr/>
      <dgm:t>
        <a:bodyPr/>
        <a:lstStyle/>
        <a:p>
          <a:endParaRPr lang="ru-RU"/>
        </a:p>
      </dgm:t>
    </dgm:pt>
    <dgm:pt modelId="{F99D2D65-D7CF-4B0D-81B1-8E7723DA30CF}" type="pres">
      <dgm:prSet presAssocID="{EF5F8342-31B8-4F4B-8970-93949A5AB41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94ACEFC-90F9-4703-87F9-4F2106E1E022}" type="pres">
      <dgm:prSet presAssocID="{5D6A2265-A224-4F2C-B717-1AD031442899}" presName="parentLin" presStyleCnt="0"/>
      <dgm:spPr/>
    </dgm:pt>
    <dgm:pt modelId="{E74E72F9-4F45-4621-A262-DA2A0E751804}" type="pres">
      <dgm:prSet presAssocID="{5D6A2265-A224-4F2C-B717-1AD03144289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7D3EE7D-4CB4-4348-B1EC-7B57A89C9BFA}" type="pres">
      <dgm:prSet presAssocID="{5D6A2265-A224-4F2C-B717-1AD031442899}" presName="parentText" presStyleLbl="node1" presStyleIdx="0" presStyleCnt="3" custScaleY="1489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D778BE-2A74-4439-AB95-103C09EA7ABE}" type="pres">
      <dgm:prSet presAssocID="{5D6A2265-A224-4F2C-B717-1AD031442899}" presName="negativeSpace" presStyleCnt="0"/>
      <dgm:spPr/>
    </dgm:pt>
    <dgm:pt modelId="{939A8D60-9B87-490C-A8D2-6D1C5E78ED1E}" type="pres">
      <dgm:prSet presAssocID="{5D6A2265-A224-4F2C-B717-1AD031442899}" presName="childText" presStyleLbl="conFgAcc1" presStyleIdx="0" presStyleCnt="3" custLinFactNeighborX="-214" custLinFactNeighborY="55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1CD3BE-0FC1-4A60-8F2D-B8A39E1E670D}" type="pres">
      <dgm:prSet presAssocID="{6ED314CD-CF38-4E0B-BBB2-54F9657CE547}" presName="spaceBetweenRectangles" presStyleCnt="0"/>
      <dgm:spPr/>
    </dgm:pt>
    <dgm:pt modelId="{A480393F-4FFC-4D7D-9D93-3F9C61D9E6FF}" type="pres">
      <dgm:prSet presAssocID="{E27D46FC-60A1-42F6-A7F7-1981A99EA6CD}" presName="parentLin" presStyleCnt="0"/>
      <dgm:spPr/>
    </dgm:pt>
    <dgm:pt modelId="{03A9D2C2-DE3B-4636-8D93-4412A0A2727F}" type="pres">
      <dgm:prSet presAssocID="{E27D46FC-60A1-42F6-A7F7-1981A99EA6C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AB62401-5EBD-4FA5-A3FA-1D368BBA1D8B}" type="pres">
      <dgm:prSet presAssocID="{E27D46FC-60A1-42F6-A7F7-1981A99EA6CD}" presName="parentText" presStyleLbl="node1" presStyleIdx="1" presStyleCnt="3" custScaleY="15009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6900DE-3405-4316-BF9C-73E963AAB3B5}" type="pres">
      <dgm:prSet presAssocID="{E27D46FC-60A1-42F6-A7F7-1981A99EA6CD}" presName="negativeSpace" presStyleCnt="0"/>
      <dgm:spPr/>
    </dgm:pt>
    <dgm:pt modelId="{DD553DF9-E5EF-4F3C-8045-37AED6838A62}" type="pres">
      <dgm:prSet presAssocID="{E27D46FC-60A1-42F6-A7F7-1981A99EA6CD}" presName="childText" presStyleLbl="conFgAcc1" presStyleIdx="1" presStyleCnt="3" custLinFactNeighborX="-434" custLinFactNeighborY="-26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1A3D9A-46D3-4FFE-AD4F-50030007C7B5}" type="pres">
      <dgm:prSet presAssocID="{60E15CCC-EFCE-4665-8DA1-D60CB014D4BB}" presName="spaceBetweenRectangles" presStyleCnt="0"/>
      <dgm:spPr/>
    </dgm:pt>
    <dgm:pt modelId="{1E77FFEA-B314-4DB9-A8FF-DC58291B4DBB}" type="pres">
      <dgm:prSet presAssocID="{5F5CA7E1-D458-4E7D-8DA4-BD0EDADECC81}" presName="parentLin" presStyleCnt="0"/>
      <dgm:spPr/>
    </dgm:pt>
    <dgm:pt modelId="{5BE8DBA8-3B54-4227-9184-A524E48F45F7}" type="pres">
      <dgm:prSet presAssocID="{5F5CA7E1-D458-4E7D-8DA4-BD0EDADECC8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49F157B-FCE4-40F6-B5CB-CF7518DC04DF}" type="pres">
      <dgm:prSet presAssocID="{5F5CA7E1-D458-4E7D-8DA4-BD0EDADECC81}" presName="parentText" presStyleLbl="node1" presStyleIdx="2" presStyleCnt="3" custScaleY="15009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9DC177-0059-4E47-82FC-68C5803A94D8}" type="pres">
      <dgm:prSet presAssocID="{5F5CA7E1-D458-4E7D-8DA4-BD0EDADECC81}" presName="negativeSpace" presStyleCnt="0"/>
      <dgm:spPr/>
    </dgm:pt>
    <dgm:pt modelId="{4CDB8AA6-1FE3-430D-A272-CF99B0B0A4A9}" type="pres">
      <dgm:prSet presAssocID="{5F5CA7E1-D458-4E7D-8DA4-BD0EDADECC8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30E54B6-2ED2-4BED-94DD-B64F72225CC8}" srcId="{5D6A2265-A224-4F2C-B717-1AD031442899}" destId="{F44D40D8-FD90-4824-B59A-A388F91714DF}" srcOrd="0" destOrd="0" parTransId="{1AEF76F7-0F07-41FA-9372-E8C260D8712C}" sibTransId="{63C98A3D-EDED-48BA-B517-4CE6C3A5C261}"/>
    <dgm:cxn modelId="{EB0E7428-83EF-409B-BD4A-33E4E3458A24}" type="presOf" srcId="{EF5F8342-31B8-4F4B-8970-93949A5AB414}" destId="{F99D2D65-D7CF-4B0D-81B1-8E7723DA30CF}" srcOrd="0" destOrd="0" presId="urn:microsoft.com/office/officeart/2005/8/layout/list1"/>
    <dgm:cxn modelId="{952F4AFF-3732-4157-A947-B2DF6192C004}" type="presOf" srcId="{5F5CA7E1-D458-4E7D-8DA4-BD0EDADECC81}" destId="{5BE8DBA8-3B54-4227-9184-A524E48F45F7}" srcOrd="0" destOrd="0" presId="urn:microsoft.com/office/officeart/2005/8/layout/list1"/>
    <dgm:cxn modelId="{4A624D12-931F-42F8-9C0E-590EA2EDCFE7}" type="presOf" srcId="{63925D9A-DE65-4AE9-9DAB-3454FAE4AEF1}" destId="{4CDB8AA6-1FE3-430D-A272-CF99B0B0A4A9}" srcOrd="0" destOrd="0" presId="urn:microsoft.com/office/officeart/2005/8/layout/list1"/>
    <dgm:cxn modelId="{158CB08E-31BE-414E-9FEE-96A592BAC5DF}" type="presOf" srcId="{5F5CA7E1-D458-4E7D-8DA4-BD0EDADECC81}" destId="{749F157B-FCE4-40F6-B5CB-CF7518DC04DF}" srcOrd="1" destOrd="0" presId="urn:microsoft.com/office/officeart/2005/8/layout/list1"/>
    <dgm:cxn modelId="{D34388C6-29DE-4EAD-87F7-EA01851C5542}" type="presOf" srcId="{E27D46FC-60A1-42F6-A7F7-1981A99EA6CD}" destId="{03A9D2C2-DE3B-4636-8D93-4412A0A2727F}" srcOrd="0" destOrd="0" presId="urn:microsoft.com/office/officeart/2005/8/layout/list1"/>
    <dgm:cxn modelId="{8F23A8EB-A06B-4911-8FB7-B130915851A3}" type="presOf" srcId="{5D6A2265-A224-4F2C-B717-1AD031442899}" destId="{17D3EE7D-4CB4-4348-B1EC-7B57A89C9BFA}" srcOrd="1" destOrd="0" presId="urn:microsoft.com/office/officeart/2005/8/layout/list1"/>
    <dgm:cxn modelId="{531438C5-74B5-4931-8339-624CFED0E26D}" srcId="{EF5F8342-31B8-4F4B-8970-93949A5AB414}" destId="{5F5CA7E1-D458-4E7D-8DA4-BD0EDADECC81}" srcOrd="2" destOrd="0" parTransId="{743E8DE6-E4A1-4276-89BC-D4090CF80353}" sibTransId="{3D93C108-8194-4BCC-996E-4285EA0BAA2E}"/>
    <dgm:cxn modelId="{C573FF8A-0E1D-42AE-ADD2-FDA47C36F5FF}" type="presOf" srcId="{E27D46FC-60A1-42F6-A7F7-1981A99EA6CD}" destId="{EAB62401-5EBD-4FA5-A3FA-1D368BBA1D8B}" srcOrd="1" destOrd="0" presId="urn:microsoft.com/office/officeart/2005/8/layout/list1"/>
    <dgm:cxn modelId="{7B1AC2B4-F7FB-426A-A8E7-8ED5D830FDA4}" srcId="{EF5F8342-31B8-4F4B-8970-93949A5AB414}" destId="{E27D46FC-60A1-42F6-A7F7-1981A99EA6CD}" srcOrd="1" destOrd="0" parTransId="{39E64A48-5F23-419E-BB0A-D292E6DE3212}" sibTransId="{60E15CCC-EFCE-4665-8DA1-D60CB014D4BB}"/>
    <dgm:cxn modelId="{980DB22E-50C2-4907-A758-BF2CEB1C4D2D}" srcId="{EF5F8342-31B8-4F4B-8970-93949A5AB414}" destId="{5D6A2265-A224-4F2C-B717-1AD031442899}" srcOrd="0" destOrd="0" parTransId="{563BCFE5-E71D-4CBF-A234-C43AE28A5020}" sibTransId="{6ED314CD-CF38-4E0B-BBB2-54F9657CE547}"/>
    <dgm:cxn modelId="{5EB23282-0141-4396-98B7-ECA26924C760}" type="presOf" srcId="{F123E1C8-47DF-4628-BD7A-A589B50939A0}" destId="{DD553DF9-E5EF-4F3C-8045-37AED6838A62}" srcOrd="0" destOrd="0" presId="urn:microsoft.com/office/officeart/2005/8/layout/list1"/>
    <dgm:cxn modelId="{92FDBDDF-C480-499D-945C-FED82A215361}" type="presOf" srcId="{5D6A2265-A224-4F2C-B717-1AD031442899}" destId="{E74E72F9-4F45-4621-A262-DA2A0E751804}" srcOrd="0" destOrd="0" presId="urn:microsoft.com/office/officeart/2005/8/layout/list1"/>
    <dgm:cxn modelId="{93A86893-FF1B-41FB-ADFC-ECCF4C4C7678}" type="presOf" srcId="{F44D40D8-FD90-4824-B59A-A388F91714DF}" destId="{939A8D60-9B87-490C-A8D2-6D1C5E78ED1E}" srcOrd="0" destOrd="0" presId="urn:microsoft.com/office/officeart/2005/8/layout/list1"/>
    <dgm:cxn modelId="{5485CEF5-7B01-43CF-9352-4481D09EB1E8}" type="presOf" srcId="{E30B2EB4-F182-4749-808F-344EA427AB58}" destId="{DD553DF9-E5EF-4F3C-8045-37AED6838A62}" srcOrd="0" destOrd="1" presId="urn:microsoft.com/office/officeart/2005/8/layout/list1"/>
    <dgm:cxn modelId="{8EB897B4-0783-4B94-B04C-2E07ABE8FF5C}" srcId="{5F5CA7E1-D458-4E7D-8DA4-BD0EDADECC81}" destId="{63925D9A-DE65-4AE9-9DAB-3454FAE4AEF1}" srcOrd="0" destOrd="0" parTransId="{E31E33FF-2E95-447B-AE81-D89B64356B7C}" sibTransId="{67A5638E-EDC6-4DFF-935A-05EB15442DD9}"/>
    <dgm:cxn modelId="{DA07EE51-2B68-4700-8C61-C5FE4ECF033B}" srcId="{E27D46FC-60A1-42F6-A7F7-1981A99EA6CD}" destId="{F123E1C8-47DF-4628-BD7A-A589B50939A0}" srcOrd="0" destOrd="0" parTransId="{DFEABB95-CD8C-40D8-8FD8-D2E6DF90D62B}" sibTransId="{3BA05B77-B4AA-4381-9D02-C6CE2A826A77}"/>
    <dgm:cxn modelId="{7BD4565C-D390-479A-83D0-4ED00AF441B7}" srcId="{E27D46FC-60A1-42F6-A7F7-1981A99EA6CD}" destId="{E30B2EB4-F182-4749-808F-344EA427AB58}" srcOrd="1" destOrd="0" parTransId="{1E0C020E-07D1-407F-8D18-0BDC2E732992}" sibTransId="{C8B3D86B-A0B2-408D-95FB-4967683E1B88}"/>
    <dgm:cxn modelId="{597B7B50-4CC3-4557-9D04-B24F8DEFFFBE}" type="presParOf" srcId="{F99D2D65-D7CF-4B0D-81B1-8E7723DA30CF}" destId="{A94ACEFC-90F9-4703-87F9-4F2106E1E022}" srcOrd="0" destOrd="0" presId="urn:microsoft.com/office/officeart/2005/8/layout/list1"/>
    <dgm:cxn modelId="{5C4E5A91-6AC3-4AB6-AD70-1D292C5F46E7}" type="presParOf" srcId="{A94ACEFC-90F9-4703-87F9-4F2106E1E022}" destId="{E74E72F9-4F45-4621-A262-DA2A0E751804}" srcOrd="0" destOrd="0" presId="urn:microsoft.com/office/officeart/2005/8/layout/list1"/>
    <dgm:cxn modelId="{D8ED3924-82A2-450C-88FB-E4EDCE906C1F}" type="presParOf" srcId="{A94ACEFC-90F9-4703-87F9-4F2106E1E022}" destId="{17D3EE7D-4CB4-4348-B1EC-7B57A89C9BFA}" srcOrd="1" destOrd="0" presId="urn:microsoft.com/office/officeart/2005/8/layout/list1"/>
    <dgm:cxn modelId="{1D153E3A-E906-4CB4-8EBD-BC2DFF5D8D7A}" type="presParOf" srcId="{F99D2D65-D7CF-4B0D-81B1-8E7723DA30CF}" destId="{73D778BE-2A74-4439-AB95-103C09EA7ABE}" srcOrd="1" destOrd="0" presId="urn:microsoft.com/office/officeart/2005/8/layout/list1"/>
    <dgm:cxn modelId="{BE7D05E9-C526-430D-9089-C75B5C6F8685}" type="presParOf" srcId="{F99D2D65-D7CF-4B0D-81B1-8E7723DA30CF}" destId="{939A8D60-9B87-490C-A8D2-6D1C5E78ED1E}" srcOrd="2" destOrd="0" presId="urn:microsoft.com/office/officeart/2005/8/layout/list1"/>
    <dgm:cxn modelId="{A0FF8CD3-EC80-4939-A2C3-935CEAE3387E}" type="presParOf" srcId="{F99D2D65-D7CF-4B0D-81B1-8E7723DA30CF}" destId="{3C1CD3BE-0FC1-4A60-8F2D-B8A39E1E670D}" srcOrd="3" destOrd="0" presId="urn:microsoft.com/office/officeart/2005/8/layout/list1"/>
    <dgm:cxn modelId="{D7141802-0954-4E3E-A3C8-D693F63970EA}" type="presParOf" srcId="{F99D2D65-D7CF-4B0D-81B1-8E7723DA30CF}" destId="{A480393F-4FFC-4D7D-9D93-3F9C61D9E6FF}" srcOrd="4" destOrd="0" presId="urn:microsoft.com/office/officeart/2005/8/layout/list1"/>
    <dgm:cxn modelId="{92083BA2-5EE9-4371-AC06-84295CF28269}" type="presParOf" srcId="{A480393F-4FFC-4D7D-9D93-3F9C61D9E6FF}" destId="{03A9D2C2-DE3B-4636-8D93-4412A0A2727F}" srcOrd="0" destOrd="0" presId="urn:microsoft.com/office/officeart/2005/8/layout/list1"/>
    <dgm:cxn modelId="{1E4499B8-6DA3-4733-8645-0B012A6E1304}" type="presParOf" srcId="{A480393F-4FFC-4D7D-9D93-3F9C61D9E6FF}" destId="{EAB62401-5EBD-4FA5-A3FA-1D368BBA1D8B}" srcOrd="1" destOrd="0" presId="urn:microsoft.com/office/officeart/2005/8/layout/list1"/>
    <dgm:cxn modelId="{EC23C60A-6882-4BB3-9B98-79568970E61E}" type="presParOf" srcId="{F99D2D65-D7CF-4B0D-81B1-8E7723DA30CF}" destId="{5F6900DE-3405-4316-BF9C-73E963AAB3B5}" srcOrd="5" destOrd="0" presId="urn:microsoft.com/office/officeart/2005/8/layout/list1"/>
    <dgm:cxn modelId="{0A4267C9-BB4C-432E-8CC7-091B4300360B}" type="presParOf" srcId="{F99D2D65-D7CF-4B0D-81B1-8E7723DA30CF}" destId="{DD553DF9-E5EF-4F3C-8045-37AED6838A62}" srcOrd="6" destOrd="0" presId="urn:microsoft.com/office/officeart/2005/8/layout/list1"/>
    <dgm:cxn modelId="{1E2689FB-BBCC-4340-ABD3-CEBD17C16834}" type="presParOf" srcId="{F99D2D65-D7CF-4B0D-81B1-8E7723DA30CF}" destId="{D71A3D9A-46D3-4FFE-AD4F-50030007C7B5}" srcOrd="7" destOrd="0" presId="urn:microsoft.com/office/officeart/2005/8/layout/list1"/>
    <dgm:cxn modelId="{6EEB4122-17B5-4544-B5C9-98985D94343F}" type="presParOf" srcId="{F99D2D65-D7CF-4B0D-81B1-8E7723DA30CF}" destId="{1E77FFEA-B314-4DB9-A8FF-DC58291B4DBB}" srcOrd="8" destOrd="0" presId="urn:microsoft.com/office/officeart/2005/8/layout/list1"/>
    <dgm:cxn modelId="{8C69D059-7FEC-47A4-BD46-D88D3AC99D10}" type="presParOf" srcId="{1E77FFEA-B314-4DB9-A8FF-DC58291B4DBB}" destId="{5BE8DBA8-3B54-4227-9184-A524E48F45F7}" srcOrd="0" destOrd="0" presId="urn:microsoft.com/office/officeart/2005/8/layout/list1"/>
    <dgm:cxn modelId="{1442EE41-3253-4A43-8079-FFDE691E439D}" type="presParOf" srcId="{1E77FFEA-B314-4DB9-A8FF-DC58291B4DBB}" destId="{749F157B-FCE4-40F6-B5CB-CF7518DC04DF}" srcOrd="1" destOrd="0" presId="urn:microsoft.com/office/officeart/2005/8/layout/list1"/>
    <dgm:cxn modelId="{EB68195F-3BEC-45C5-A939-3CC53E00DD15}" type="presParOf" srcId="{F99D2D65-D7CF-4B0D-81B1-8E7723DA30CF}" destId="{EB9DC177-0059-4E47-82FC-68C5803A94D8}" srcOrd="9" destOrd="0" presId="urn:microsoft.com/office/officeart/2005/8/layout/list1"/>
    <dgm:cxn modelId="{133AC964-127F-4150-8BAE-7A5D9186EC45}" type="presParOf" srcId="{F99D2D65-D7CF-4B0D-81B1-8E7723DA30CF}" destId="{4CDB8AA6-1FE3-430D-A272-CF99B0B0A4A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A8D60-9B87-490C-A8D2-6D1C5E78ED1E}">
      <dsp:nvSpPr>
        <dsp:cNvPr id="0" name=""/>
        <dsp:cNvSpPr/>
      </dsp:nvSpPr>
      <dsp:spPr>
        <a:xfrm>
          <a:off x="0" y="623126"/>
          <a:ext cx="8128000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354076" rIns="63082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Активный ученик-ученик с затруднениями в освоении программы, самореализации</a:t>
          </a:r>
          <a:endParaRPr lang="ru-RU" sz="1700" kern="1200" dirty="0"/>
        </a:p>
      </dsp:txBody>
      <dsp:txXfrm>
        <a:off x="0" y="623126"/>
        <a:ext cx="8128000" cy="963900"/>
      </dsp:txXfrm>
    </dsp:sp>
    <dsp:sp modelId="{17D3EE7D-4CB4-4348-B1EC-7B57A89C9BFA}">
      <dsp:nvSpPr>
        <dsp:cNvPr id="0" name=""/>
        <dsp:cNvSpPr/>
      </dsp:nvSpPr>
      <dsp:spPr>
        <a:xfrm>
          <a:off x="406400" y="121426"/>
          <a:ext cx="5689600" cy="747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Программа «Ученик-ученик»</a:t>
          </a:r>
          <a:endParaRPr lang="ru-RU" sz="1700" kern="1200" dirty="0"/>
        </a:p>
      </dsp:txBody>
      <dsp:txXfrm>
        <a:off x="442889" y="157915"/>
        <a:ext cx="5616622" cy="674502"/>
      </dsp:txXfrm>
    </dsp:sp>
    <dsp:sp modelId="{DD553DF9-E5EF-4F3C-8045-37AED6838A62}">
      <dsp:nvSpPr>
        <dsp:cNvPr id="0" name=""/>
        <dsp:cNvSpPr/>
      </dsp:nvSpPr>
      <dsp:spPr>
        <a:xfrm>
          <a:off x="0" y="2151950"/>
          <a:ext cx="8128000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2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354076" rIns="63082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Разовые профпробы и экскурсии на предприятия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Индивидуальное и групповое наставничество</a:t>
          </a:r>
          <a:endParaRPr lang="ru-RU" sz="1700" kern="1200" dirty="0"/>
        </a:p>
      </dsp:txBody>
      <dsp:txXfrm>
        <a:off x="0" y="2151950"/>
        <a:ext cx="8128000" cy="990675"/>
      </dsp:txXfrm>
    </dsp:sp>
    <dsp:sp modelId="{EAB62401-5EBD-4FA5-A3FA-1D368BBA1D8B}">
      <dsp:nvSpPr>
        <dsp:cNvPr id="0" name=""/>
        <dsp:cNvSpPr/>
      </dsp:nvSpPr>
      <dsp:spPr>
        <a:xfrm>
          <a:off x="406400" y="1673687"/>
          <a:ext cx="5689600" cy="753231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Программа «Работодатель –ученик»</a:t>
          </a:r>
          <a:endParaRPr lang="ru-RU" sz="1700" kern="1200" dirty="0"/>
        </a:p>
      </dsp:txBody>
      <dsp:txXfrm>
        <a:off x="443170" y="1710457"/>
        <a:ext cx="5616060" cy="679691"/>
      </dsp:txXfrm>
    </dsp:sp>
    <dsp:sp modelId="{4CDB8AA6-1FE3-430D-A272-CF99B0B0A4A9}">
      <dsp:nvSpPr>
        <dsp:cNvPr id="0" name=""/>
        <dsp:cNvSpPr/>
      </dsp:nvSpPr>
      <dsp:spPr>
        <a:xfrm>
          <a:off x="0" y="3760781"/>
          <a:ext cx="8128000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354076" rIns="630823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Индивидуальная работа педагога с ребенком в ТЖС, ОВЗ (наставничество)</a:t>
          </a:r>
          <a:endParaRPr lang="ru-RU" sz="1700" kern="1200" dirty="0"/>
        </a:p>
      </dsp:txBody>
      <dsp:txXfrm>
        <a:off x="0" y="3760781"/>
        <a:ext cx="8128000" cy="963900"/>
      </dsp:txXfrm>
    </dsp:sp>
    <dsp:sp modelId="{749F157B-FCE4-40F6-B5CB-CF7518DC04DF}">
      <dsp:nvSpPr>
        <dsp:cNvPr id="0" name=""/>
        <dsp:cNvSpPr/>
      </dsp:nvSpPr>
      <dsp:spPr>
        <a:xfrm>
          <a:off x="406400" y="3258474"/>
          <a:ext cx="5689600" cy="753226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Программа «Педагог – ученик»</a:t>
          </a:r>
          <a:endParaRPr lang="ru-RU" sz="1700" kern="1200" dirty="0"/>
        </a:p>
      </dsp:txBody>
      <dsp:txXfrm>
        <a:off x="443169" y="3295243"/>
        <a:ext cx="5616062" cy="679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75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F8ABCE46-83BD-4CE4-A438-19D1207AFEED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1698" y="9517547"/>
            <a:ext cx="2984871" cy="50275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022604E-8147-4D89-B314-E6FE9D19D1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9113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1E0B-42B0-4151-BA27-91FF6E508F15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B5516-C5A7-474D-B236-937FB84A9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161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1E0B-42B0-4151-BA27-91FF6E508F15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B5516-C5A7-474D-B236-937FB84A9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139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1E0B-42B0-4151-BA27-91FF6E508F15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B5516-C5A7-474D-B236-937FB84A9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049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1E0B-42B0-4151-BA27-91FF6E508F15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B5516-C5A7-474D-B236-937FB84A9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762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1E0B-42B0-4151-BA27-91FF6E508F15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B5516-C5A7-474D-B236-937FB84A9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809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1E0B-42B0-4151-BA27-91FF6E508F15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B5516-C5A7-474D-B236-937FB84A9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400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1E0B-42B0-4151-BA27-91FF6E508F15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B5516-C5A7-474D-B236-937FB84A9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643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1E0B-42B0-4151-BA27-91FF6E508F15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B5516-C5A7-474D-B236-937FB84A9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82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1E0B-42B0-4151-BA27-91FF6E508F15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B5516-C5A7-474D-B236-937FB84A9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73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1E0B-42B0-4151-BA27-91FF6E508F15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B5516-C5A7-474D-B236-937FB84A9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038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C1E0B-42B0-4151-BA27-91FF6E508F15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B5516-C5A7-474D-B236-937FB84A9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566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C1E0B-42B0-4151-BA27-91FF6E508F15}" type="datetimeFigureOut">
              <a:rPr lang="ru-RU" smtClean="0"/>
              <a:t>19.05.2021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B5516-C5A7-474D-B236-937FB84A96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65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6.jpeg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jpeg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jpeg"/><Relationship Id="rId7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hyperlink" Target="mailto:olga.zhernakova.75@mail.ru" TargetMode="External"/><Relationship Id="rId4" Type="http://schemas.openxmlformats.org/officeDocument/2006/relationships/hyperlink" Target="https://vk.com/id7943166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03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909" y="147782"/>
            <a:ext cx="2094173" cy="1958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09964" y="2272407"/>
            <a:ext cx="9144000" cy="3334065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детско-взрослых сообществ на базе программ наставничества </a:t>
            </a:r>
            <a:endParaRPr lang="ru-RU" sz="4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TAHDEM</a:t>
            </a:r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8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68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364"/>
            <a:ext cx="12192000" cy="6950364"/>
          </a:xfrm>
          <a:prstGeom prst="rect">
            <a:avLst/>
          </a:prstGeom>
        </p:spPr>
      </p:pic>
      <p:sp>
        <p:nvSpPr>
          <p:cNvPr id="5" name="Заголовок 5"/>
          <p:cNvSpPr txBox="1">
            <a:spLocks noGrp="1"/>
          </p:cNvSpPr>
          <p:nvPr>
            <p:ph type="body" idx="1"/>
          </p:nvPr>
        </p:nvSpPr>
        <p:spPr>
          <a:xfrm>
            <a:off x="1801092" y="544944"/>
            <a:ext cx="8220363" cy="12236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800" b="0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indent="0" algn="ctr">
              <a:buNone/>
            </a:pPr>
            <a:r>
              <a:rPr lang="ru-RU" sz="4800" kern="0" dirty="0" smtClean="0">
                <a:solidFill>
                  <a:srgbClr val="E84E1B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solidFill>
                  <a:srgbClr val="E84E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наставничества в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E84E1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МУДО «Увинский ДДТ»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783" y="126275"/>
            <a:ext cx="1756252" cy="1550126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/>
          </p:nvPr>
        </p:nvGraphicFramePr>
        <p:xfrm>
          <a:off x="533400" y="1600200"/>
          <a:ext cx="8128000" cy="4846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354" y="4932795"/>
            <a:ext cx="2732232" cy="1821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821" y="1411856"/>
            <a:ext cx="2599509" cy="1733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926" y="3298849"/>
            <a:ext cx="2566940" cy="1925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553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036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8254" y="1403782"/>
            <a:ext cx="9144000" cy="3934835"/>
          </a:xfrm>
        </p:spPr>
        <p:txBody>
          <a:bodyPr>
            <a:normAutofit/>
          </a:bodyPr>
          <a:lstStyle/>
          <a:p>
            <a:endParaRPr lang="ru-RU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909" y="147782"/>
            <a:ext cx="2094173" cy="1958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2198254" y="1403782"/>
            <a:ext cx="5209310" cy="1016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05069" y="2119530"/>
            <a:ext cx="7708988" cy="362074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комплексной системы педагогических и организационных мер, способствующих успешному конструированию жизненных траекторий посредствам внедрения технологии наставничества в системе дополнительного образования.</a:t>
            </a:r>
          </a:p>
          <a:p>
            <a:pPr>
              <a:lnSpc>
                <a:spcPct val="120000"/>
              </a:lnSpc>
            </a:pPr>
            <a:endParaRPr lang="ru-RU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/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5032576" y="355265"/>
            <a:ext cx="5209310" cy="1016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</a:p>
          <a:p>
            <a:endParaRPr lang="ru-RU" sz="4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057" y="3165273"/>
            <a:ext cx="3411149" cy="341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4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03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909" y="147782"/>
            <a:ext cx="2094173" cy="1958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одзаголовок 2"/>
          <p:cNvSpPr txBox="1">
            <a:spLocks noGrp="1"/>
          </p:cNvSpPr>
          <p:nvPr>
            <p:ph type="subTitle" idx="1"/>
          </p:nvPr>
        </p:nvSpPr>
        <p:spPr>
          <a:xfrm>
            <a:off x="463618" y="1521720"/>
            <a:ext cx="6975491" cy="476824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endParaRPr lang="ru-RU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>
              <a:lnSpc>
                <a:spcPct val="11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Анализ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потребностей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дефицитов.</a:t>
            </a:r>
          </a:p>
          <a:p>
            <a:pPr lvl="0" algn="l">
              <a:lnSpc>
                <a:spcPct val="11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Вовлечение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программ дополнительного образования, профильных смен, образовательных мероприятий. </a:t>
            </a:r>
          </a:p>
          <a:p>
            <a:pPr lvl="0" algn="l">
              <a:lnSpc>
                <a:spcPct val="11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Организация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психолого-педагогического сопровождения.</a:t>
            </a:r>
          </a:p>
          <a:p>
            <a:pPr lvl="0" algn="l">
              <a:lnSpc>
                <a:spcPct val="11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Подбор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конкретных педагогических форм работы для каждого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ребёнка. (Организация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встреч).</a:t>
            </a:r>
          </a:p>
          <a:p>
            <a:pPr lvl="0" algn="l">
              <a:lnSpc>
                <a:spcPct val="11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Осуществление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мониторинга достижений детей.</a:t>
            </a:r>
          </a:p>
          <a:p>
            <a:pPr lvl="0" algn="l">
              <a:lnSpc>
                <a:spcPct val="11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Осуществление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межведомственного взаимодействия.</a:t>
            </a:r>
          </a:p>
          <a:p>
            <a:pPr algn="l">
              <a:lnSpc>
                <a:spcPct val="11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Повышение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педагогов дополнительного образования по работе с детьми, оказавшимися в трудной жизненной ситуации.</a:t>
            </a:r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/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5140035" y="318581"/>
            <a:ext cx="5209310" cy="1016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</a:p>
          <a:p>
            <a:endParaRPr lang="ru-RU" sz="4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109" y="3193604"/>
            <a:ext cx="4289273" cy="317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0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036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4845" y="1653017"/>
            <a:ext cx="9873673" cy="4646183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опроса детей и подростков «Потребности и дефициты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457200" indent="-457200" algn="l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«банка»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наставников.</a:t>
            </a:r>
          </a:p>
          <a:p>
            <a:pPr marL="457200" indent="-457200" algn="l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вводного мероприятия для подростков, желающих стать участниками реализации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проекта.</a:t>
            </a:r>
          </a:p>
          <a:p>
            <a:pPr marL="457200" indent="-457200" algn="l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входной и итоговой диагностики, анкетирования наставников и наставляемых. Проведение мастер-классов для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наставников.</a:t>
            </a:r>
          </a:p>
          <a:p>
            <a:pPr marL="457200" indent="-457200" algn="l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встреч 1 этап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сентябрь-декабрь 2021.</a:t>
            </a:r>
          </a:p>
          <a:p>
            <a:pPr marL="457200" indent="-457200" algn="l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встреч 2 этап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– июнь 2021.</a:t>
            </a:r>
          </a:p>
          <a:p>
            <a:pPr marL="457200" indent="-457200" algn="l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итоговой встречи в рамках реализации проекта.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соглашений с партнёрами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проекта.</a:t>
            </a:r>
          </a:p>
          <a:p>
            <a:pPr algn="l"/>
            <a:endPara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518" y="147782"/>
            <a:ext cx="1728564" cy="1616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5458690" y="706509"/>
            <a:ext cx="5209310" cy="1016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</a:t>
            </a:r>
          </a:p>
          <a:p>
            <a:endParaRPr lang="ru-RU" sz="4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014" y="3925817"/>
            <a:ext cx="2747818" cy="2747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29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036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4845" y="1653017"/>
            <a:ext cx="10367046" cy="4646183"/>
          </a:xfrm>
        </p:spPr>
        <p:txBody>
          <a:bodyPr>
            <a:noAutofit/>
          </a:bodyPr>
          <a:lstStyle/>
          <a:p>
            <a:pPr algn="l"/>
            <a:r>
              <a:rPr lang="ru-RU" sz="5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сумма: </a:t>
            </a: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53400 рублей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(канцтовары, питание и проживание участников)</a:t>
            </a:r>
          </a:p>
          <a:p>
            <a:pPr algn="l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5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Софинансирование: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20800 рублей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(организация мастер-классов и выездных встреч)</a:t>
            </a:r>
          </a:p>
          <a:p>
            <a:pPr algn="l"/>
            <a:endParaRPr lang="ru-RU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518" y="147782"/>
            <a:ext cx="1728564" cy="1616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5458690" y="706509"/>
            <a:ext cx="5209310" cy="1016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проекта</a:t>
            </a: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81548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036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1" y="1653017"/>
            <a:ext cx="8617527" cy="4470692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организации посёлка и района</a:t>
            </a:r>
          </a:p>
          <a:p>
            <a:pPr marL="457200" indent="-457200" algn="l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Комиссия по делам несовершеннолетних и защите их прав Увинского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</a:t>
            </a:r>
          </a:p>
          <a:p>
            <a:pPr marL="457200" indent="-457200" algn="l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учреждение дополнительного образования «Увинская станция детского и юношеского туризма и экскурсий «Инвис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457200" indent="-457200" algn="l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учреждение Сюмсинского района «Орловский детский санаторий «Берёзка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457200" indent="-457200" algn="l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учреждение культуры Увинский районный информационно-методический центр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AutoNum type="arabicPeriod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 «Дэлет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457200" indent="-457200" algn="l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</a:p>
          <a:p>
            <a:pPr marL="457200" indent="-457200" algn="l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 «Увинский район»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518" y="147782"/>
            <a:ext cx="1728564" cy="1616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5458690" y="706509"/>
            <a:ext cx="5209310" cy="1016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848959" y="895782"/>
            <a:ext cx="6507018" cy="7572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Партнёры проекта</a:t>
            </a: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56659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036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64727" y="1902690"/>
            <a:ext cx="6165273" cy="4646183"/>
          </a:xfrm>
        </p:spPr>
        <p:txBody>
          <a:bodyPr>
            <a:normAutofit fontScale="92500"/>
          </a:bodyPr>
          <a:lstStyle/>
          <a:p>
            <a:pPr marL="342900" indent="-342900" algn="l">
              <a:buFontTx/>
              <a:buChar char="-"/>
            </a:pPr>
            <a:r>
              <a:rPr lang="ru-RU" dirty="0" smtClean="0"/>
              <a:t>повышение успеваемости и улучшение психоэмоционального фона внутри объединения и МУДО «Увинский ДДТ;</a:t>
            </a:r>
          </a:p>
          <a:p>
            <a:pPr marL="342900" indent="-342900" algn="l">
              <a:buFontTx/>
              <a:buChar char="-"/>
            </a:pPr>
            <a:r>
              <a:rPr lang="ru-RU" dirty="0" smtClean="0"/>
              <a:t>численный рост посещаемости творческих кружков, объединений, спортивных секций;</a:t>
            </a:r>
          </a:p>
          <a:p>
            <a:pPr marL="342900" indent="-342900" algn="l">
              <a:buFontTx/>
              <a:buChar char="-"/>
            </a:pPr>
            <a:r>
              <a:rPr lang="ru-RU" dirty="0" smtClean="0"/>
              <a:t>количественный и качественный рост успешно реализованных образовательных и культурных проектов;</a:t>
            </a:r>
          </a:p>
          <a:p>
            <a:pPr marL="342900" indent="-342900" algn="l">
              <a:buFontTx/>
              <a:buChar char="-"/>
            </a:pPr>
            <a:r>
              <a:rPr lang="ru-RU" dirty="0" smtClean="0"/>
              <a:t>снижение числа подростков, состоящих на учете в разных ведомствах по профилактике;</a:t>
            </a:r>
          </a:p>
          <a:p>
            <a:pPr marL="342900" indent="-342900" algn="l">
              <a:buFontTx/>
              <a:buChar char="-"/>
            </a:pPr>
            <a:r>
              <a:rPr lang="ru-RU" dirty="0" smtClean="0"/>
              <a:t>Создание детско-взрослых сообществ на базе МУДО «Увинский ДДТ».</a:t>
            </a:r>
          </a:p>
          <a:p>
            <a:pPr marL="342900" indent="-342900" algn="l">
              <a:buFontTx/>
              <a:buChar char="-"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518" y="147782"/>
            <a:ext cx="1728564" cy="1616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5458690" y="706509"/>
            <a:ext cx="5209310" cy="1016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848959" y="895782"/>
            <a:ext cx="6507018" cy="1016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Планируемый результат</a:t>
            </a:r>
          </a:p>
          <a:p>
            <a:endParaRPr lang="ru-RU" sz="4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96" y="1911927"/>
            <a:ext cx="4835949" cy="371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2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0364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8254" y="1403782"/>
            <a:ext cx="9144000" cy="3934835"/>
          </a:xfrm>
        </p:spPr>
        <p:txBody>
          <a:bodyPr>
            <a:normAutofit/>
          </a:bodyPr>
          <a:lstStyle/>
          <a:p>
            <a:endParaRPr lang="ru-RU" sz="4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909" y="147782"/>
            <a:ext cx="2094173" cy="1958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5717468" y="2156532"/>
            <a:ext cx="4844473" cy="20623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методист МУДО «Увинский ДДТ», координатор наставничества в Увинском районе</a:t>
            </a:r>
          </a:p>
          <a:p>
            <a:r>
              <a:rPr lang="ru-RU" dirty="0" smtClean="0"/>
              <a:t>ВК </a:t>
            </a:r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vk.com/id79431663</a:t>
            </a:r>
            <a:endParaRPr lang="ru-RU" sz="900" dirty="0" smtClean="0"/>
          </a:p>
          <a:p>
            <a:pPr algn="l"/>
            <a:r>
              <a:rPr lang="en-US" sz="2600" dirty="0" smtClean="0"/>
              <a:t>Email</a:t>
            </a:r>
            <a:r>
              <a:rPr lang="ru-RU" sz="2600" dirty="0" smtClean="0"/>
              <a:t>: </a:t>
            </a:r>
            <a:r>
              <a:rPr lang="en-US" sz="2600" dirty="0" smtClean="0">
                <a:hlinkClick r:id="rId5"/>
              </a:rPr>
              <a:t>olga.zhernakova.75@mail.ru</a:t>
            </a:r>
            <a:r>
              <a:rPr lang="en-US" sz="2600" dirty="0" smtClean="0"/>
              <a:t> </a:t>
            </a:r>
          </a:p>
          <a:p>
            <a:pPr algn="l"/>
            <a:endParaRPr lang="ru-RU" dirty="0" smtClean="0"/>
          </a:p>
          <a:p>
            <a:pPr algn="l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230" y="4365045"/>
            <a:ext cx="1257300" cy="12573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168" y="4269408"/>
            <a:ext cx="1409700" cy="14097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8" y="2591996"/>
            <a:ext cx="4686840" cy="351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8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937</TotalTime>
  <Words>407</Words>
  <Application>Microsoft Office PowerPoint</Application>
  <PresentationFormat>Широкоэкранный</PresentationFormat>
  <Paragraphs>53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Impact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34</cp:revision>
  <cp:lastPrinted>2021-05-19T03:34:59Z</cp:lastPrinted>
  <dcterms:created xsi:type="dcterms:W3CDTF">2020-12-03T09:45:31Z</dcterms:created>
  <dcterms:modified xsi:type="dcterms:W3CDTF">2021-05-19T03:53:15Z</dcterms:modified>
</cp:coreProperties>
</file>