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80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754E01D-3A25-465E-80E4-3A1C9F0BFA75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5AE5546-DCCD-4AD9-B589-D5233236049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658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подготовки и реализации проекта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2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Решаемая задача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Мероприятие / действие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Даты начала и завершения мероприятия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Ожидаемые результаты / итоги мероприятия</a:t>
                      </a:r>
                    </a:p>
                  </a:txBody>
                  <a:tcPr marL="68580" marR="68580" marT="0" marB="0"/>
                </a:tc>
              </a:tr>
              <a:tr h="32474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углубить знания у  набранной команды волонтеров, о педагогических и психологических особенностях оставшимися без попечения родителей и выбрать место проведения квеста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1.подбор группы волонтеров ВИОС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приглашение специалистов, имеющих опыт работы с детьми-сиротами и детьми, оставшимися без попечения родителей;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 проведение обучающего семинара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4.подбор мест проведения квестов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 знакомство с администрацией детских домов и домов-интернатов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10.10.2020-31.10.21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Привлечение внимание к проблеме воспитанников детских домов и домов-интернатов, подготовка и формирования группы добровольцев ВИОС, имеющих знания и умения работы с детьми данной категории.  </a:t>
                      </a:r>
                    </a:p>
                  </a:txBody>
                  <a:tcPr marL="68580" marR="68580" marT="0" marB="0"/>
                </a:tc>
              </a:tr>
              <a:tr h="27512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Разработать программы квестов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изучение интересов воспитанников;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2.определение тематики квестов (новогодняя, патриотическая, экологическая и др.);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написание сценариев квестов;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4.апробация сценариев квестов;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5.информационное обеспечение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1.11.20-30.11.2021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Популяризация технологии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квест-игры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в СМИ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2543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создать в каждой организации группу добровольцев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встреча с воспитанниками детских домов и домов-интернатов;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выявление воспитанников, обладающих лидерскими качествами  в помощь добровольцам ВИОС;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обучение их технологией проведения квест-игры;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4. совместная подготовка первой квест-игры;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5.информационное обеспечение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01.12.20-15.12.21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группы поддержки  в образовательной организации</a:t>
                      </a:r>
                    </a:p>
                  </a:txBody>
                  <a:tcPr marL="68580" marR="68580" marT="0" marB="0"/>
                </a:tc>
              </a:tr>
              <a:tr h="1680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выезды на место проведения квестов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подготовка к проведению квест-игры (транспорт, реквизит, сувенирная продукция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проведение игр;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награждение участников;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обратная связь;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информационное обеспечение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16.12.20-15.05.21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Воспитанники детских домов и домов-интернатов получили новые знания,   навыки коллективной деятельности, выработали лидерские качества</a:t>
                      </a:r>
                    </a:p>
                  </a:txBody>
                  <a:tcPr marL="68580" marR="68580" marT="0" marB="0"/>
                </a:tc>
              </a:tr>
              <a:tr h="27251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5.информационное сопровождение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награждение благодарственными письмами за сотрудничество администраций детских домов и домов-интернатов;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подготовка сценариев квест-игры;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издание сборника сценариев;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распространение сборника сценариев квест- игр в образовательных организациях;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информационное обеспечение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10.09.20-15.05.21.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Активное внедрение в практику воспитательной работы детских-домов и домов-интернатов для детей-сирот и детей, оставшихся без попечения родителей, технологии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квест-игры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985946"/>
        </p:xfrm>
        <a:graphic>
          <a:graphicData uri="http://schemas.openxmlformats.org/drawingml/2006/table">
            <a:tbl>
              <a:tblPr/>
              <a:tblGrid>
                <a:gridCol w="468231"/>
                <a:gridCol w="2861973"/>
                <a:gridCol w="1156332"/>
                <a:gridCol w="816663"/>
                <a:gridCol w="902858"/>
                <a:gridCol w="1329452"/>
                <a:gridCol w="1608491"/>
              </a:tblGrid>
              <a:tr h="467869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БЮДЖЕТ ПРОЕКТА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статьи расходов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Стоимость единицы, руб.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Кол-во единиц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Итого, руб.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Запрашивается, руб.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Софинансирование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/ собственный вклад, руб.</a:t>
                      </a: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КАНЦЕЛЯРСКИЕ ТОВАРЫ И РАСХОДНЫЕ МАТЕРИАЛЫ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4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Бумага белая (А4, 500 листов)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3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Завправка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катриджа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для  принтера </a:t>
                      </a: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Canon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i-SENSYS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LBP6030B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Маркеры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Брондирванные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футболки с логотипом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Брондированны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бесболки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 логотипом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58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скотч 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12310,00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12310,00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67753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Комментарий и обоснования: Для проведения игры понадобиться распечатка программы. Для написания спрятанных кодов- маркеры.  Футболки и кепки- подарки участникам.</a:t>
                      </a: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1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ОБОРУДОВАНИЕ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Ноутбук 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Acer Aspire A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315-33-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NX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ER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.003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26990,00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26990,00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26990,00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Принтер 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Canon i</a:t>
                      </a: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SENSYS LBP6030B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9990,00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9990,00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флеш-накопитель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58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37980,00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26990,00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10900,00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Комментарий и обоснования:  для создания заданий и распечатки.</a:t>
                      </a: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Техника необходима для изготовления программ.</a:t>
                      </a:r>
                    </a:p>
                  </a:txBody>
                  <a:tcPr marL="55213" marR="5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88092"/>
        </p:xfrm>
        <a:graphic>
          <a:graphicData uri="http://schemas.openxmlformats.org/drawingml/2006/table">
            <a:tbl>
              <a:tblPr/>
              <a:tblGrid>
                <a:gridCol w="323528"/>
                <a:gridCol w="2952328"/>
                <a:gridCol w="119997"/>
                <a:gridCol w="888115"/>
                <a:gridCol w="792088"/>
                <a:gridCol w="1072085"/>
                <a:gridCol w="1355660"/>
                <a:gridCol w="1640199"/>
              </a:tblGrid>
              <a:tr h="228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ТРАНСПОРТНЫЕ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ГСМ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Комментарий и обоснования: 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Проезд до детских домов, так как они находятся вне города.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УСЛУГИ СТОРОННИХ ОРГАНИЗАЦИЙ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1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Тиражирование благодарственных писем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782">
                <a:tc>
                  <a:txBody>
                    <a:bodyPr/>
                    <a:lstStyle/>
                    <a:p>
                      <a:endParaRPr lang="ru-RU" sz="12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Информационное освещение проекта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957">
                <a:tc>
                  <a:txBody>
                    <a:bodyPr/>
                    <a:lstStyle/>
                    <a:p>
                      <a:endParaRPr lang="ru-RU" sz="12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Настольные игры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700">
                <a:tc>
                  <a:txBody>
                    <a:bodyPr/>
                    <a:lstStyle/>
                    <a:p>
                      <a:endParaRPr lang="ru-RU" sz="12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60100,00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60100,00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Комментария и обоснования: 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Памятные призы для организаций, награждение ребят-участников.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69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ДРУГИЕ СТАТЬИ РАСХОДОВ (по необходимости)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водитель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час.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Сувенирная продукция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0,13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64500,00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64500,00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Комментарий и обоснование: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Транспортные расхода, так как детские дома находятся вне города.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Памятные призы для участников.</a:t>
                      </a: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 по смете</a:t>
                      </a: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176825,00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165835,00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10900,00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697" marR="65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647</Words>
  <Application>Microsoft Office PowerPoint</Application>
  <PresentationFormat>Экран (4:3)</PresentationFormat>
  <Paragraphs>232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Техническая</vt:lpstr>
      <vt:lpstr> </vt:lpstr>
      <vt:lpstr>Слайд 2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Пользователь Windows</dc:creator>
  <cp:lastModifiedBy>Пользователь Windows</cp:lastModifiedBy>
  <cp:revision>2</cp:revision>
  <dcterms:created xsi:type="dcterms:W3CDTF">2020-04-23T10:13:33Z</dcterms:created>
  <dcterms:modified xsi:type="dcterms:W3CDTF">2020-04-23T10:30:32Z</dcterms:modified>
</cp:coreProperties>
</file>