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5B9FD-605D-4350-8069-112E448F228C}" type="datetimeFigureOut">
              <a:rPr lang="ru-RU" smtClean="0"/>
              <a:pPr/>
              <a:t>28.04.2025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B6CE-B70C-4EF0-AE39-3FEDE4F18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13798650" TargetMode="External"/><Relationship Id="rId2" Type="http://schemas.openxmlformats.org/officeDocument/2006/relationships/hyperlink" Target="https://monuments.karelia.ru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692696"/>
            <a:ext cx="7846640" cy="2907755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accent2">
                    <a:lumMod val="75000"/>
                  </a:schemeClr>
                </a:solidFill>
              </a:rPr>
              <a:t>Вовлечение волонтеров в сферу сохранения и популяризации объектов культурного наследия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211960" y="5301208"/>
            <a:ext cx="4744616" cy="1248544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ГБУ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РК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Республиканский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ц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ентр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по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охране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объектов культурного наследия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Проект «Город и горожане: Сортавала в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XIX-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начале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XX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века»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\\goscentr\Photo\А   ФОТОАРХИВ  объектов по районам\Сортавальский район\город Сортавала\памятники архитектуры\Финское кладбище\2018\IMG_8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337" y="1844824"/>
            <a:ext cx="5724635" cy="38164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594928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Усыпальница супругов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Халлонблад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(1894 г.)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96944" cy="5904656"/>
          </a:xfrm>
        </p:spPr>
        <p:txBody>
          <a:bodyPr>
            <a:normAutofit/>
          </a:bodyPr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Сайт: </a:t>
            </a:r>
            <a:r>
              <a:rPr lang="en-US" sz="3100" dirty="0" smtClean="0">
                <a:hlinkClick r:id="rId2"/>
              </a:rPr>
              <a:t>https://monuments.karelia.ru/</a:t>
            </a:r>
            <a:r>
              <a:rPr lang="ru-RU" sz="3100" dirty="0" smtClean="0"/>
              <a:t> 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Группа ВК </a:t>
            </a:r>
            <a:r>
              <a:rPr lang="en-US" sz="3100" dirty="0" smtClean="0">
                <a:hlinkClick r:id="rId3"/>
              </a:rPr>
              <a:t>https://vk.com/public213798650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Адрес: г.Петрозаводск, ул.Свердлова, 8, </a:t>
            </a:r>
            <a:br>
              <a:rPr lang="ru-RU" sz="3100" dirty="0" smtClean="0"/>
            </a:br>
            <a:r>
              <a:rPr lang="ru-RU" sz="3100" dirty="0" smtClean="0"/>
              <a:t>1 этаж, каб.101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Телефон 59-51-31 (доб.105)</a:t>
            </a:r>
            <a:br>
              <a:rPr lang="ru-RU" sz="3100" dirty="0" smtClean="0"/>
            </a:br>
            <a:endParaRPr lang="ru-RU" sz="3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47248" cy="13010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100" b="1" dirty="0" err="1" smtClean="0">
                <a:solidFill>
                  <a:schemeClr val="accent2">
                    <a:lumMod val="75000"/>
                  </a:schemeClr>
                </a:solidFill>
              </a:rPr>
              <a:t>Благоустроительные</a:t>
            </a: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</a:rPr>
              <a:t> работы  </a:t>
            </a:r>
            <a:r>
              <a:rPr lang="ru-RU" sz="3100" b="1" dirty="0">
                <a:solidFill>
                  <a:schemeClr val="accent2">
                    <a:lumMod val="75000"/>
                  </a:schemeClr>
                </a:solidFill>
              </a:rPr>
              <a:t>на территории объектов культурного наследия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696" y="1556792"/>
            <a:ext cx="428495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1215" y="1556792"/>
            <a:ext cx="4150319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149080"/>
            <a:ext cx="3605213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Благоустройство памятников военной истории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9"/>
            <a:ext cx="3527871" cy="255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3671763" cy="48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77072"/>
            <a:ext cx="3473371" cy="251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Восстановление памятника поэту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Лаури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Летонмяки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(1886-1935)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 descr="D:\Users\User\Desktop\IMG_3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4032448" cy="3024336"/>
          </a:xfrm>
          <a:prstGeom prst="rect">
            <a:avLst/>
          </a:prstGeom>
          <a:noFill/>
        </p:spPr>
      </p:pic>
      <p:pic>
        <p:nvPicPr>
          <p:cNvPr id="3076" name="Picture 4" descr="D:\Users\User\Desktop\resizedimage300221-Subbotnik-21.11.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105434" cy="3024336"/>
          </a:xfrm>
          <a:prstGeom prst="rect">
            <a:avLst/>
          </a:prstGeom>
          <a:noFill/>
        </p:spPr>
      </p:pic>
      <p:pic>
        <p:nvPicPr>
          <p:cNvPr id="3078" name="Picture 6" descr="D:\Users\User\Desktop\IMG_4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01008"/>
            <a:ext cx="2419294" cy="3227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2101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Устройство мостков на Карьере мраморных ломок (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XIX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в.) в д.Белая Гора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Кондопожского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района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4" name="Picture 2" descr="D:\Users\User\Desktop\Волонтеры\Субботник Белая Гора\iCloud Photos\iCloud Photos\IMG_433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2750028" cy="3666704"/>
          </a:xfrm>
          <a:prstGeom prst="rect">
            <a:avLst/>
          </a:prstGeom>
          <a:noFill/>
        </p:spPr>
      </p:pic>
      <p:pic>
        <p:nvPicPr>
          <p:cNvPr id="23555" name="Picture 3" descr="D:\Users\User\Desktop\Волонтеры\Субботник Белая Гора\iCloud Photos\iCloud Photos\IMG_43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787776" cy="2840832"/>
          </a:xfrm>
          <a:prstGeom prst="rect">
            <a:avLst/>
          </a:prstGeom>
          <a:noFill/>
        </p:spPr>
      </p:pic>
      <p:pic>
        <p:nvPicPr>
          <p:cNvPr id="23556" name="Picture 4" descr="D:\Users\User\Desktop\Волонтеры\Субботник Белая Гора\iCloud Photos\iCloud Photos\IMG_435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77072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Удаление граффити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37008"/>
            <a:ext cx="6840760" cy="484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2289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Проект «Наследие Петра Великого».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Установка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информационных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табличек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583" y="1340768"/>
            <a:ext cx="3700459" cy="26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104" y="1556792"/>
            <a:ext cx="32492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3744416" cy="262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Проект «Память поколений: война в творчестве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Осмо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Бородкина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Расчистка территории захоронения  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:\Осмо Бородкин\IMG_5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01008"/>
            <a:ext cx="4005130" cy="3003848"/>
          </a:xfrm>
          <a:prstGeom prst="rect">
            <a:avLst/>
          </a:prstGeom>
          <a:noFill/>
        </p:spPr>
      </p:pic>
      <p:pic>
        <p:nvPicPr>
          <p:cNvPr id="1027" name="Picture 3" descr="\\goscentr\Share\Дубова\ПРОЕКТЫ\Осмо Бородкин\Субботник, фотографии\Субботник Пески\IMG_5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448672" cy="33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Проект «Волонтеры наследия Карелии».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Консервация объекта культурного наследия 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«Лавка торговая»,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нач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XX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в.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\\goscentr\Share\Дубова\ПРОЕКТЫ\Волонтеры наследия Карелии\Рабочая поездка в Нурмолицы\IMG_6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256651" cy="3192488"/>
          </a:xfrm>
          <a:prstGeom prst="rect">
            <a:avLst/>
          </a:prstGeom>
          <a:noFill/>
        </p:spPr>
      </p:pic>
      <p:pic>
        <p:nvPicPr>
          <p:cNvPr id="2051" name="Picture 3" descr="\\goscentr\Share\Дубова\ПРОЕКТЫ\Волонтеры наследия Карелии\Лавка консерв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12976"/>
            <a:ext cx="4724467" cy="354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85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Arial</vt:lpstr>
      <vt:lpstr>Тема Office</vt:lpstr>
      <vt:lpstr>Вовлечение волонтеров в сферу сохранения и популяризации объектов культурного наследия  </vt:lpstr>
      <vt:lpstr>  Благоустроительные работы  на территории объектов культурного наследия </vt:lpstr>
      <vt:lpstr> Благоустройство памятников военной истории </vt:lpstr>
      <vt:lpstr>Восстановление памятника поэту Лаури Летонмяки (1886-1935)</vt:lpstr>
      <vt:lpstr>Устройство мостков на Карьере мраморных ломок (XIX в.) в д.Белая Гора Кондопожского района</vt:lpstr>
      <vt:lpstr> Удаление граффити   </vt:lpstr>
      <vt:lpstr> Проект «Наследие Петра Великого». Установка информационных табличек </vt:lpstr>
      <vt:lpstr>Проект «Память поколений: война в творчестве Осмо Бородкина» Расчистка территории захоронения  </vt:lpstr>
      <vt:lpstr>Проект «Волонтеры наследия Карелии». Консервация объекта культурного наследия  «Лавка торговая», нач.XX в.</vt:lpstr>
      <vt:lpstr>Проект «Город и горожане: Сортавала в XIX-начале XX века»</vt:lpstr>
      <vt:lpstr>Спасибо за внимание!  Сайт: https://monuments.karelia.ru/   Группа ВК https://vk.com/public213798650  Адрес: г.Петрозаводск, ул.Свердлова, 8,  1 этаж, каб.101  Телефон 59-51-31 (доб.105)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Вовлечение волонтеров в сферу сохранения и популяризации объектов культурного наследия</dc:title>
  <dc:creator>user</dc:creator>
  <cp:lastModifiedBy>User</cp:lastModifiedBy>
  <cp:revision>27</cp:revision>
  <dcterms:created xsi:type="dcterms:W3CDTF">2022-12-14T09:22:43Z</dcterms:created>
  <dcterms:modified xsi:type="dcterms:W3CDTF">2025-04-28T08:07:20Z</dcterms:modified>
</cp:coreProperties>
</file>