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F85C3E-1C37-4894-8788-FD97473A1A92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E4A90E-096F-43BD-B2C1-B7B2C0623C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668756" y="1333609"/>
            <a:ext cx="5648623" cy="1656567"/>
          </a:xfrm>
        </p:spPr>
        <p:txBody>
          <a:bodyPr/>
          <a:lstStyle/>
          <a:p>
            <a:pPr algn="l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Шурышкарский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районный молодёжный центр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04056"/>
            <a:ext cx="7148995" cy="4203805"/>
          </a:xfrm>
        </p:spPr>
        <p:txBody>
          <a:bodyPr/>
          <a:lstStyle/>
          <a:p>
            <a:r>
              <a:rPr lang="ru-RU" dirty="0" smtClean="0"/>
              <a:t>С 2009 года н</a:t>
            </a:r>
            <a:r>
              <a:rPr lang="ru-RU" dirty="0" smtClean="0"/>
              <a:t>а базе </a:t>
            </a:r>
            <a:r>
              <a:rPr lang="ru-RU" dirty="0" err="1" smtClean="0"/>
              <a:t>Шурышкарского</a:t>
            </a:r>
            <a:r>
              <a:rPr lang="ru-RU" dirty="0" smtClean="0"/>
              <a:t> районного молодёжного </a:t>
            </a:r>
            <a:r>
              <a:rPr lang="ru-RU" dirty="0"/>
              <a:t>центра </a:t>
            </a:r>
            <a:r>
              <a:rPr lang="ru-RU" dirty="0" smtClean="0"/>
              <a:t>существует общественное объединение </a:t>
            </a:r>
            <a:r>
              <a:rPr lang="ru-RU" dirty="0"/>
              <a:t>«Волонтёр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t="13415" r="20049" b="16721"/>
          <a:stretch/>
        </p:blipFill>
        <p:spPr>
          <a:xfrm>
            <a:off x="7832563" y="0"/>
            <a:ext cx="1311437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5"/>
            <a:ext cx="4499992" cy="2998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012870" cy="29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520940" cy="3579849"/>
          </a:xfrm>
        </p:spPr>
        <p:txBody>
          <a:bodyPr/>
          <a:lstStyle/>
          <a:p>
            <a:r>
              <a:rPr lang="ru-RU" dirty="0" smtClean="0"/>
              <a:t>По сей день участники объединения занимаются добровольческой деятельностью. Участвуют в таких акциях, как:  «Теплый день», «Красная гвоздика», «Лента </a:t>
            </a:r>
            <a:r>
              <a:rPr lang="ru-RU" dirty="0" err="1" smtClean="0"/>
              <a:t>триколор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8425"/>
            <a:ext cx="3147814" cy="4197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19400"/>
          <a:stretch/>
        </p:blipFill>
        <p:spPr>
          <a:xfrm>
            <a:off x="5868144" y="1050015"/>
            <a:ext cx="3092450" cy="463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016"/>
            <a:ext cx="3707904" cy="27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520940" cy="3579849"/>
          </a:xfrm>
        </p:spPr>
        <p:txBody>
          <a:bodyPr/>
          <a:lstStyle/>
          <a:p>
            <a:r>
              <a:rPr lang="ru-RU" dirty="0" smtClean="0"/>
              <a:t>Входят в состав Волонтёров победы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28" y="1052736"/>
            <a:ext cx="4787940" cy="3190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31791"/>
            <a:ext cx="5436096" cy="36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520940" cy="3579849"/>
          </a:xfrm>
        </p:spPr>
        <p:txBody>
          <a:bodyPr/>
          <a:lstStyle/>
          <a:p>
            <a:r>
              <a:rPr lang="ru-RU" dirty="0" smtClean="0"/>
              <a:t>Принимают участие во всех мероприятиях района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56"/>
            <a:ext cx="5148665" cy="3857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32618"/>
            <a:ext cx="4860032" cy="364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1"/>
          </a:xfrm>
        </p:spPr>
      </p:pic>
    </p:spTree>
    <p:extLst>
      <p:ext uri="{BB962C8B-B14F-4D97-AF65-F5344CB8AC3E}">
        <p14:creationId xmlns:p14="http://schemas.microsoft.com/office/powerpoint/2010/main" val="411149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9"/>
          <a:stretch/>
        </p:blipFill>
        <p:spPr>
          <a:xfrm>
            <a:off x="3779912" y="188640"/>
            <a:ext cx="5143500" cy="494607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5371816" cy="3579812"/>
          </a:xfrm>
        </p:spPr>
      </p:pic>
    </p:spTree>
    <p:extLst>
      <p:ext uri="{BB962C8B-B14F-4D97-AF65-F5344CB8AC3E}">
        <p14:creationId xmlns:p14="http://schemas.microsoft.com/office/powerpoint/2010/main" val="1138721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135</TotalTime>
  <Words>58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Шурышкарский районный молодёжный центр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объединение «Волонтёр»</dc:title>
  <dc:creator>Пользователь Windows</dc:creator>
  <cp:lastModifiedBy>Пользователь Windows</cp:lastModifiedBy>
  <cp:revision>10</cp:revision>
  <dcterms:created xsi:type="dcterms:W3CDTF">2022-09-29T11:15:57Z</dcterms:created>
  <dcterms:modified xsi:type="dcterms:W3CDTF">2022-10-27T06:50:27Z</dcterms:modified>
</cp:coreProperties>
</file>