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59" r:id="rId4"/>
    <p:sldId id="257" r:id="rId5"/>
    <p:sldId id="258" r:id="rId6"/>
    <p:sldId id="270" r:id="rId7"/>
    <p:sldId id="260" r:id="rId8"/>
    <p:sldId id="289" r:id="rId9"/>
    <p:sldId id="291" r:id="rId10"/>
    <p:sldId id="288" r:id="rId11"/>
    <p:sldId id="280" r:id="rId12"/>
    <p:sldId id="261" r:id="rId13"/>
    <p:sldId id="290" r:id="rId14"/>
    <p:sldId id="281" r:id="rId15"/>
    <p:sldId id="262" r:id="rId16"/>
    <p:sldId id="263" r:id="rId17"/>
    <p:sldId id="282" r:id="rId18"/>
    <p:sldId id="283" r:id="rId19"/>
    <p:sldId id="264" r:id="rId20"/>
    <p:sldId id="26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B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88753" autoAdjust="0"/>
  </p:normalViewPr>
  <p:slideViewPr>
    <p:cSldViewPr>
      <p:cViewPr>
        <p:scale>
          <a:sx n="100" d="100"/>
          <a:sy n="100" d="100"/>
        </p:scale>
        <p:origin x="-27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Число пользователей</a:t>
            </a:r>
          </a:p>
        </c:rich>
      </c:tx>
      <c:layout/>
      <c:overlay val="0"/>
    </c:title>
    <c:autoTitleDeleted val="0"/>
    <c:view3D>
      <c:rotX val="7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78237247143479"/>
          <c:y val="0.13753494664976343"/>
          <c:w val="0.80033556877518663"/>
          <c:h val="0.60607515470863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3365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3366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64416"/>
        <c:axId val="84210176"/>
        <c:axId val="0"/>
      </c:bar3DChart>
      <c:valAx>
        <c:axId val="84210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5964416"/>
        <c:crosses val="autoZero"/>
        <c:crossBetween val="between"/>
      </c:valAx>
      <c:catAx>
        <c:axId val="359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84210176"/>
        <c:crosses val="autoZero"/>
        <c:auto val="1"/>
        <c:lblAlgn val="ctr"/>
        <c:lblOffset val="100"/>
        <c:noMultiLvlLbl val="1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Число</a:t>
            </a:r>
            <a:r>
              <a:rPr lang="ru-RU" baseline="0"/>
              <a:t> посещений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52934499878201"/>
          <c:y val="0.20614414756385094"/>
          <c:w val="0.84635163117433043"/>
          <c:h val="0.47621174807737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Число посещений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26912</c:v>
                </c:pt>
                <c:pt idx="1">
                  <c:v>28513</c:v>
                </c:pt>
                <c:pt idx="2">
                  <c:v>26946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54848"/>
        <c:axId val="84211904"/>
        <c:axId val="0"/>
      </c:bar3DChart>
      <c:catAx>
        <c:axId val="3585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211904"/>
        <c:crosses val="autoZero"/>
        <c:auto val="1"/>
        <c:lblAlgn val="ctr"/>
        <c:lblOffset val="100"/>
        <c:noMultiLvlLbl val="0"/>
      </c:catAx>
      <c:valAx>
        <c:axId val="84211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8548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Книговыдача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выданных книг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89972</c:v>
                </c:pt>
                <c:pt idx="1">
                  <c:v>94882</c:v>
                </c:pt>
                <c:pt idx="2">
                  <c:v>97043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5854336"/>
        <c:axId val="88006656"/>
        <c:axId val="0"/>
      </c:bar3DChart>
      <c:catAx>
        <c:axId val="358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88006656"/>
        <c:crosses val="autoZero"/>
        <c:auto val="1"/>
        <c:lblAlgn val="ctr"/>
        <c:lblOffset val="100"/>
        <c:noMultiLvlLbl val="0"/>
      </c:catAx>
      <c:valAx>
        <c:axId val="8800665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8543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Число пользователей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78237247143479"/>
          <c:y val="0.13753494664976343"/>
          <c:w val="0.80033556877518663"/>
          <c:h val="0.60607515470863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3667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3967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305408"/>
        <c:axId val="154166976"/>
        <c:axId val="0"/>
      </c:bar3DChart>
      <c:catAx>
        <c:axId val="14830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4166976"/>
        <c:crosses val="autoZero"/>
        <c:auto val="1"/>
        <c:lblAlgn val="ctr"/>
        <c:lblOffset val="100"/>
        <c:noMultiLvlLbl val="0"/>
      </c:catAx>
      <c:valAx>
        <c:axId val="154166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48305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/>
            </a:pPr>
            <a:endParaRPr lang="ru-RU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Число</a:t>
            </a:r>
            <a:r>
              <a:rPr lang="ru-RU" baseline="0"/>
              <a:t> посещений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52934499878201"/>
          <c:y val="0.20614414756385094"/>
          <c:w val="0.84635163117433043"/>
          <c:h val="0.47621174807737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Число посещений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29946</c:v>
                </c:pt>
                <c:pt idx="1">
                  <c:v>32946</c:v>
                </c:pt>
                <c:pt idx="2">
                  <c:v>36946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625920"/>
        <c:axId val="154168704"/>
        <c:axId val="0"/>
      </c:bar3DChart>
      <c:catAx>
        <c:axId val="1486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4168704"/>
        <c:crosses val="autoZero"/>
        <c:auto val="1"/>
        <c:lblAlgn val="ctr"/>
        <c:lblOffset val="100"/>
        <c:noMultiLvlLbl val="0"/>
      </c:catAx>
      <c:valAx>
        <c:axId val="154168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625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Книговыдача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выданных книг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101709</c:v>
                </c:pt>
                <c:pt idx="1">
                  <c:v>106375</c:v>
                </c:pt>
                <c:pt idx="2">
                  <c:v>111041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8626944"/>
        <c:axId val="154170432"/>
        <c:axId val="0"/>
      </c:bar3DChart>
      <c:catAx>
        <c:axId val="1486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4170432"/>
        <c:crosses val="autoZero"/>
        <c:auto val="1"/>
        <c:lblAlgn val="ctr"/>
        <c:lblOffset val="100"/>
        <c:noMultiLvlLbl val="0"/>
      </c:catAx>
      <c:valAx>
        <c:axId val="15417043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626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CB477-1C3A-4960-8562-349ED154D8A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99155-013F-4019-B955-425D7E5B3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3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41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35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4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4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8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9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9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9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7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99155-013F-4019-B955-425D7E5B3D8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1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324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3823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2496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3532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623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9375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8348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4725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2891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9403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3201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A86F-8774-4595-A109-5569F6CC01B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4796-2120-4870-BE32-3DD369841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8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chart" Target="../charts/chart3.xml"/><Relationship Id="rId5" Type="http://schemas.openxmlformats.org/officeDocument/2006/relationships/image" Target="../media/image10.jpeg"/><Relationship Id="rId10" Type="http://schemas.openxmlformats.org/officeDocument/2006/relationships/chart" Target="../charts/chart2.xml"/><Relationship Id="rId4" Type="http://schemas.microsoft.com/office/2007/relationships/hdphoto" Target="../media/hdphoto3.wdp"/><Relationship Id="rId9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5.jpeg"/><Relationship Id="rId5" Type="http://schemas.microsoft.com/office/2007/relationships/hdphoto" Target="../media/hdphoto7.wdp"/><Relationship Id="rId10" Type="http://schemas.openxmlformats.org/officeDocument/2006/relationships/image" Target="../media/image34.jpeg"/><Relationship Id="rId4" Type="http://schemas.openxmlformats.org/officeDocument/2006/relationships/image" Target="../media/image14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38.jpeg"/><Relationship Id="rId5" Type="http://schemas.openxmlformats.org/officeDocument/2006/relationships/image" Target="../media/image10.jpeg"/><Relationship Id="rId10" Type="http://schemas.openxmlformats.org/officeDocument/2006/relationships/image" Target="../media/image37.jpeg"/><Relationship Id="rId4" Type="http://schemas.microsoft.com/office/2007/relationships/hdphoto" Target="../media/hdphoto3.wdp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10" Type="http://schemas.openxmlformats.org/officeDocument/2006/relationships/image" Target="../media/image40.jpeg"/><Relationship Id="rId4" Type="http://schemas.openxmlformats.org/officeDocument/2006/relationships/image" Target="../media/image1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openxmlformats.org/officeDocument/2006/relationships/image" Target="../media/image12.png"/><Relationship Id="rId12" Type="http://schemas.openxmlformats.org/officeDocument/2006/relationships/image" Target="../media/image4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3.jpeg"/><Relationship Id="rId5" Type="http://schemas.microsoft.com/office/2007/relationships/hdphoto" Target="../media/hdphoto7.wdp"/><Relationship Id="rId10" Type="http://schemas.openxmlformats.org/officeDocument/2006/relationships/image" Target="../media/image42.jpeg"/><Relationship Id="rId4" Type="http://schemas.openxmlformats.org/officeDocument/2006/relationships/image" Target="../media/image14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openxmlformats.org/officeDocument/2006/relationships/image" Target="../media/image4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openxmlformats.org/officeDocument/2006/relationships/image" Target="../media/image47.jpeg"/><Relationship Id="rId4" Type="http://schemas.openxmlformats.org/officeDocument/2006/relationships/image" Target="../media/image10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openxmlformats.org/officeDocument/2006/relationships/image" Target="../media/image50.png"/><Relationship Id="rId4" Type="http://schemas.openxmlformats.org/officeDocument/2006/relationships/image" Target="../media/image10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5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53.jpeg"/><Relationship Id="rId5" Type="http://schemas.openxmlformats.org/officeDocument/2006/relationships/image" Target="../media/image10.jpeg"/><Relationship Id="rId10" Type="http://schemas.openxmlformats.org/officeDocument/2006/relationships/image" Target="../media/image52.jpeg"/><Relationship Id="rId4" Type="http://schemas.microsoft.com/office/2007/relationships/hdphoto" Target="../media/hdphoto3.wdp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openxmlformats.org/officeDocument/2006/relationships/chart" Target="../charts/chart6.xml"/><Relationship Id="rId4" Type="http://schemas.openxmlformats.org/officeDocument/2006/relationships/image" Target="../media/image10.jpeg"/><Relationship Id="rId9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microsoft.com/office/2007/relationships/hdphoto" Target="../media/hdphoto6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4.jpeg"/><Relationship Id="rId5" Type="http://schemas.openxmlformats.org/officeDocument/2006/relationships/image" Target="../media/image10.jpeg"/><Relationship Id="rId10" Type="http://schemas.openxmlformats.org/officeDocument/2006/relationships/image" Target="../media/image23.jpeg"/><Relationship Id="rId4" Type="http://schemas.microsoft.com/office/2007/relationships/hdphoto" Target="../media/hdphoto3.wdp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26.jpeg"/><Relationship Id="rId5" Type="http://schemas.openxmlformats.org/officeDocument/2006/relationships/image" Target="../media/image14.jpeg"/><Relationship Id="rId10" Type="http://schemas.openxmlformats.org/officeDocument/2006/relationships/image" Target="../media/image25.jpeg"/><Relationship Id="rId4" Type="http://schemas.microsoft.com/office/2007/relationships/hdphoto" Target="../media/hdphoto6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2.jpe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30.jpeg"/><Relationship Id="rId5" Type="http://schemas.openxmlformats.org/officeDocument/2006/relationships/image" Target="../media/image14.jpeg"/><Relationship Id="rId10" Type="http://schemas.openxmlformats.org/officeDocument/2006/relationships/image" Target="../media/image29.jpeg"/><Relationship Id="rId4" Type="http://schemas.microsoft.com/office/2007/relationships/hdphoto" Target="../media/hdphoto6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84"/>
            <a:ext cx="9180512" cy="68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 работа\Презинтация по модернизации библиотеки\fon_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6913" y="-1165600"/>
            <a:ext cx="6866687" cy="91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Культурная столиц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5" y="32758"/>
            <a:ext cx="3382464" cy="130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F:\321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3"/>
            <a:ext cx="2016224" cy="176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559" y="1988840"/>
            <a:ext cx="90113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Концепция модернизации </a:t>
            </a:r>
            <a:r>
              <a:rPr lang="ru-RU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Межпоселенческой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центральной библиотеки Каратузского района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68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работа\Презинтация по модернизации библиотеки\28-05-2020_09-27-02\IMG_20200528_143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4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>
            <a:off x="179512" y="332656"/>
            <a:ext cx="8784976" cy="1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36813"/>
            <a:ext cx="8496944" cy="478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F:\Культурная столиц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14132461"/>
              </p:ext>
            </p:extLst>
          </p:nvPr>
        </p:nvGraphicFramePr>
        <p:xfrm>
          <a:off x="355154" y="1758914"/>
          <a:ext cx="3784798" cy="267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390612833"/>
              </p:ext>
            </p:extLst>
          </p:nvPr>
        </p:nvGraphicFramePr>
        <p:xfrm>
          <a:off x="4355976" y="1844824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212264801"/>
              </p:ext>
            </p:extLst>
          </p:nvPr>
        </p:nvGraphicFramePr>
        <p:xfrm>
          <a:off x="2411760" y="4185837"/>
          <a:ext cx="3867497" cy="231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233969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работа\Презинтация по модернизации библиотеки\28-05-2020_09-27-02\IMG_20200528_144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200881" y="908720"/>
            <a:ext cx="1901477" cy="5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96652"/>
            <a:ext cx="6696744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ультурная столиц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 rot="16200000">
            <a:off x="-1908720" y="2636913"/>
            <a:ext cx="6480720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документы работа\Презинтация по модернизации библиотеки\мероприятия\«Читаем Астафьева – открываем Россию!»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15" y="901244"/>
            <a:ext cx="3161143" cy="2775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документы работа\Презинтация по модернизации библиотеки\мероприятия\Молодые читатели в #bookface2019 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5"/>
          <a:stretch/>
        </p:blipFill>
        <p:spPr bwMode="auto">
          <a:xfrm>
            <a:off x="2123727" y="901244"/>
            <a:ext cx="3428661" cy="2775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20044" y="332656"/>
            <a:ext cx="307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Молодые читатели в #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bookface2019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5323" y="332656"/>
            <a:ext cx="305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Акция «Читаем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Астафьева – открываем Россию!»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01716" y="3635732"/>
            <a:ext cx="19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Велоквест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 descr="D:\документы работа\Презинтация по модернизации библиотеки\i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12" y="3978216"/>
            <a:ext cx="3444176" cy="2583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4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работа\Презинтация по модернизации библиотеки\28-05-2020_09-27-02\IMG_20200528_143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4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>
            <a:off x="179512" y="332656"/>
            <a:ext cx="8784976" cy="1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36813"/>
            <a:ext cx="8496944" cy="478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F:\Культурная столиц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32040" y="256490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Пушкинский День России!</a:t>
            </a:r>
          </a:p>
        </p:txBody>
      </p:sp>
      <p:pic>
        <p:nvPicPr>
          <p:cNvPr id="2050" name="Picture 2" descr="D:\документы работа\Презинтация по модернизации библиотеки\мероприятия\i (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9865"/>
            <a:ext cx="4327747" cy="2625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документы работа\Презинтация по модернизации библиотеки\мероприятия\i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12571"/>
          <a:stretch/>
        </p:blipFill>
        <p:spPr bwMode="auto">
          <a:xfrm>
            <a:off x="467544" y="4327205"/>
            <a:ext cx="3888432" cy="219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окументы работа\Презинтация по модернизации библиотеки\мероприятия\Пушкинский День России.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1" b="3539"/>
          <a:stretch/>
        </p:blipFill>
        <p:spPr bwMode="auto">
          <a:xfrm>
            <a:off x="4375819" y="3850544"/>
            <a:ext cx="4444653" cy="267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28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работа\Презинтация по модернизации библиотеки\28-05-2020_09-27-02\IMG_20200528_144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200881" y="908720"/>
            <a:ext cx="1901477" cy="5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96652"/>
            <a:ext cx="6696744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ультурная столиц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 rot="16200000">
            <a:off x="-1908720" y="2636913"/>
            <a:ext cx="6480720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документы работа\Презинтация по модернизации библиотеки\мероприятия\i5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27" y="3472918"/>
            <a:ext cx="4069901" cy="305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документы работа\Презинтация по модернизации библиотеки\мероприятия\ЛЕТНИЙ ЧИТАЛЬНЫЙ ЗАЛ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4"/>
          <a:stretch/>
        </p:blipFill>
        <p:spPr bwMode="auto">
          <a:xfrm>
            <a:off x="2951820" y="655450"/>
            <a:ext cx="5040560" cy="255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04626" y="260648"/>
            <a:ext cx="349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Летний Читальный зал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24338" y="3172906"/>
            <a:ext cx="349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Акция «Бегущая книга»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36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работа\Презинтация по модернизации библиотеки\28-05-2020_09-27-02\IMG_20200528_144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200881" y="908720"/>
            <a:ext cx="1901477" cy="5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96652"/>
            <a:ext cx="6696744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ультурная столиц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 rot="16200000">
            <a:off x="-1908720" y="2636913"/>
            <a:ext cx="6480720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окументы работа\Презинтация по модернизации библиотеки\02-06-2020_09-57-51\IMG_20200602_1352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87" y="1052737"/>
            <a:ext cx="392600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документы работа\Презинтация по модернизации библиотеки\02-06-2020_09-57-51\IMG_20200602_13535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b="6675"/>
          <a:stretch/>
        </p:blipFill>
        <p:spPr bwMode="auto">
          <a:xfrm>
            <a:off x="5234649" y="3789040"/>
            <a:ext cx="3585823" cy="277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документы работа\Модельная библиотека\42. Фотографии\42.5 Фотографии подсобных помещений\SAM_757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789040"/>
            <a:ext cx="318292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окументы работа\Презинтация по модернизации библиотеки\02-06-2020_09-57-51\IMG_20200602_13533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52" y="1052736"/>
            <a:ext cx="2592288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18633" y="260648"/>
            <a:ext cx="410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Ограничивающие факторы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2359" y="3522494"/>
            <a:ext cx="671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Устаревшие металлические стеллажи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6942" y="741042"/>
            <a:ext cx="5830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Устаревшие и подлежащие замене каталоги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49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работа\Презинтация по модернизации библиотеки\28-05-2020_09-27-02\IMG_20200528_143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4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>
            <a:off x="179512" y="332656"/>
            <a:ext cx="8784976" cy="1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36813"/>
            <a:ext cx="8496944" cy="478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D:\документы работа\Презинтация по модернизации библиотеки\02-06-2020_09-57-51\IMG_20200602_134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4" y="2139674"/>
            <a:ext cx="3491816" cy="2369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Культурная столиц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документы работа\Презинтация по модернизации библиотеки\02-06-2020_09-57-51\IMG_20200601_15561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2" t="19277" r="17552" b="42516"/>
          <a:stretch/>
        </p:blipFill>
        <p:spPr bwMode="auto">
          <a:xfrm>
            <a:off x="3774693" y="3678136"/>
            <a:ext cx="5045779" cy="2873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документы работа\Презинтация по модернизации библиотеки\02-06-2020_09-57-51\IMG_20200601_15553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r="5208"/>
          <a:stretch/>
        </p:blipFill>
        <p:spPr bwMode="auto">
          <a:xfrm>
            <a:off x="323528" y="4444045"/>
            <a:ext cx="3528392" cy="2081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79" y="5733256"/>
            <a:ext cx="13333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8533" y="1660738"/>
            <a:ext cx="410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Ограничивающие факторы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5354" y="227687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Устаревшее компьютерное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оборудование, отсутствие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автоматизированных рабочих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мест для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1717193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работа\Презинтация по модернизации библиотеки\28-05-2020_09-27-02\IMG_20200528_143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4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>
            <a:off x="179512" y="332656"/>
            <a:ext cx="8784976" cy="1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36813"/>
            <a:ext cx="8496944" cy="478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F:\Культурная столиц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окументы работа\Презинтация по модернизации библиотеки\unnamed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31" y="2594616"/>
            <a:ext cx="304513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окументы работа\Презинтация по модернизации библиотеки\601014716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488208" cy="35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документы работа\Презинтация по модернизации библиотеки\601015167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487860" cy="35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5600" y="1700808"/>
            <a:ext cx="8464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результатам голосования в социальных сетях предлагается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присвоить библиотеке имя Алексея Тимофеевича Черкасова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629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работа\Презинтация по модернизации библиотеки\28-05-2020_09-27-02\IMG_20200528_144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200881" y="908720"/>
            <a:ext cx="1901477" cy="5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96652"/>
            <a:ext cx="6696744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ультурная столиц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 rot="16200000">
            <a:off x="-1908720" y="2636913"/>
            <a:ext cx="6480720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92310" y="1152321"/>
            <a:ext cx="621213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Основная концептуальная идея - создание </a:t>
            </a:r>
            <a:r>
              <a:rPr lang="ru-RU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интеллектуального центра общественной жизни местных сообществ, способствующего социальному и духовному возрождению </a:t>
            </a:r>
            <a:r>
              <a:rPr lang="ru-RU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села</a:t>
            </a:r>
            <a:endParaRPr lang="ru-RU" sz="4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55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работа\Презинтация по модернизации библиотеки\28-05-2020_09-27-02\IMG_20200528_144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200881" y="908720"/>
            <a:ext cx="1901477" cy="5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96652"/>
            <a:ext cx="6696744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ультурная столиц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 rot="16200000">
            <a:off x="-1908720" y="2636913"/>
            <a:ext cx="6480720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92310" y="260648"/>
            <a:ext cx="621213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Предлагаемая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структура будущей модернизированной библиотеки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:</a:t>
            </a:r>
          </a:p>
          <a:p>
            <a:pPr algn="ctr"/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Гостевая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зона</a:t>
            </a:r>
          </a:p>
          <a:p>
            <a:pPr algn="ctr"/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Молодёжный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зал</a:t>
            </a:r>
          </a:p>
          <a:p>
            <a:pPr algn="ctr"/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Черкасовский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зал</a:t>
            </a: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Книжный зал</a:t>
            </a:r>
          </a:p>
          <a:p>
            <a:pPr algn="ctr"/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Медиазал</a:t>
            </a: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Зал массовых мероприятий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97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работа\Презинтация по модернизации библиотеки\28-05-2020_09-27-02\IMG_20200528_143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4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>
            <a:off x="179512" y="332656"/>
            <a:ext cx="8784976" cy="1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36813"/>
            <a:ext cx="8496944" cy="478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F:\Культурная столиц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окументы работа\Презинтация по модернизации библиотеки\Brack_librar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44340"/>
            <a:ext cx="2845832" cy="20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окументы работа\Презинтация по модернизации библиотеки\Новая папка\xr3UHl8c3t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95" y="1736813"/>
            <a:ext cx="3025181" cy="20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ументы работа\Презинтация по модернизации библиотеки\Новая папка\IMG_287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72" y="1725775"/>
            <a:ext cx="2688000" cy="20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:\документы работа\Презинтация по модернизации библиотеки\Новая папка\unname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3" y="3789040"/>
            <a:ext cx="4197195" cy="2672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окументы работа\Презинтация по модернизации библиотеки\Новая папка\unnamed (1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82" y="3782136"/>
            <a:ext cx="4010717" cy="267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43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84"/>
            <a:ext cx="9180512" cy="68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окументы работа\Презинтация по модернизации библиотеки\28-05-2020_09-27-02\IMG_20200528_1316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r="-286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окументы работа\Презинтация по модернизации библиотеки\6984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5" b="62932"/>
          <a:stretch/>
        </p:blipFill>
        <p:spPr bwMode="auto">
          <a:xfrm>
            <a:off x="0" y="4725145"/>
            <a:ext cx="790188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окументы работа\Презинтация по модернизации библиотеки\2123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r="1" b="16917"/>
          <a:stretch/>
        </p:blipFill>
        <p:spPr bwMode="auto">
          <a:xfrm>
            <a:off x="179512" y="4581128"/>
            <a:ext cx="855154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5445224"/>
            <a:ext cx="3384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Межпоселенческая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центральная библиотека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Каратузского района</a:t>
            </a:r>
            <a:endParaRPr lang="en-US" sz="2600" b="1" i="1" dirty="0" smtClean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 descr="F:\Культурная столиц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98812" cy="8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75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работа\Презинтация по модернизации библиотеки\28-05-2020_09-27-02\IMG_20200528_143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4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>
            <a:off x="179512" y="332656"/>
            <a:ext cx="8784976" cy="1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36813"/>
            <a:ext cx="8496944" cy="478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F:\Культурная столиц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736813"/>
            <a:ext cx="8496944" cy="478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74986102"/>
              </p:ext>
            </p:extLst>
          </p:nvPr>
        </p:nvGraphicFramePr>
        <p:xfrm>
          <a:off x="355154" y="1758914"/>
          <a:ext cx="3784798" cy="253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15726340"/>
              </p:ext>
            </p:extLst>
          </p:nvPr>
        </p:nvGraphicFramePr>
        <p:xfrm>
          <a:off x="4355976" y="1844824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979540414"/>
              </p:ext>
            </p:extLst>
          </p:nvPr>
        </p:nvGraphicFramePr>
        <p:xfrm>
          <a:off x="2411760" y="4185837"/>
          <a:ext cx="3867497" cy="231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592629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84"/>
            <a:ext cx="9180512" cy="68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документы работа\Презинтация по модернизации библиотеки\28-05-2020_09-27-02\IMG_20200528_1316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r="-286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документы работа\Презинтация по модернизации библиотеки\6984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5" b="62932"/>
          <a:stretch/>
        </p:blipFill>
        <p:spPr bwMode="auto">
          <a:xfrm>
            <a:off x="0" y="4725145"/>
            <a:ext cx="790188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документы работа\Презинтация по модернизации библиотеки\2123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r="1" b="16917"/>
          <a:stretch/>
        </p:blipFill>
        <p:spPr bwMode="auto">
          <a:xfrm>
            <a:off x="179512" y="4581128"/>
            <a:ext cx="855154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496" y="5520714"/>
            <a:ext cx="3384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Межпоселенческая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центральная библиотека им. А. Т. Черкасова </a:t>
            </a:r>
            <a:endParaRPr lang="en-US" sz="2600" b="1" i="1" dirty="0" smtClean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4" name="Picture 2" descr="F:\Культурная столиц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98812" cy="8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05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работа\Презинтация по модернизации библиотеки\28-05-2020_09-27-02\IMG_20200528_143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4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>
            <a:off x="179512" y="332656"/>
            <a:ext cx="8784976" cy="1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36813"/>
            <a:ext cx="8496944" cy="478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документы работа\Презинтация по модернизации библиотеки\28-05-2020_09-27-02\IMG_20200528_131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6813"/>
            <a:ext cx="8512944" cy="47885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2" descr="F:\Культурная столиц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736813"/>
            <a:ext cx="4104456" cy="1116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1772816"/>
            <a:ext cx="8512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Библиотека находится на одной из центральных улиц села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26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Культурная столиц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документы работа\Презинтация по модернизации библиотеки\28-05-2020_09-27-02\IMG_20200528_1440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179512" y="908720"/>
            <a:ext cx="1922847" cy="5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96652"/>
            <a:ext cx="6696744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 rot="16200000">
            <a:off x="-1908720" y="2636913"/>
            <a:ext cx="6480720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документы работа\Презинтация по модернизации библиотеки\28-05-2020_09-27-02\IMG_20200528_13080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/>
          <a:stretch/>
        </p:blipFill>
        <p:spPr bwMode="auto">
          <a:xfrm>
            <a:off x="2144238" y="1251992"/>
            <a:ext cx="6676234" cy="5309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57583" y="420995"/>
            <a:ext cx="666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Фасад библиотеки, центральный вход.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30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работа\Презинтация по модернизации библиотеки\28-05-2020_09-27-02\IMG_20200528_143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4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>
            <a:off x="179512" y="332656"/>
            <a:ext cx="8784976" cy="1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36813"/>
            <a:ext cx="8496944" cy="478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документы работа\Презинтация по модернизации библиотеки\28-05-2020_09-27-02\IMG_20200529_1528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6812"/>
            <a:ext cx="8512944" cy="4788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Культурная столиц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84482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Фасад библиотеки, вход в подвальное помещение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выход на дворовую территорию библиотеки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8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работа\Презинтация по модернизации библиотеки\28-05-2020_09-27-02\IMG_20200528_1440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200881" y="908720"/>
            <a:ext cx="1901477" cy="5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96652"/>
            <a:ext cx="6696744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ультурная столиц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 rot="16200000">
            <a:off x="-1908720" y="2636913"/>
            <a:ext cx="6480720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39952" y="2606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Абонемент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 работа\Презинтация по модернизации библиотеки\IMG_20200728_14562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8"/>
          <a:stretch/>
        </p:blipFill>
        <p:spPr bwMode="auto">
          <a:xfrm>
            <a:off x="5721755" y="1340768"/>
            <a:ext cx="3098717" cy="2209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 работа\Презинтация по модернизации библиотеки\IMG_20200728_14544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/>
          <a:stretch/>
        </p:blipFill>
        <p:spPr bwMode="auto">
          <a:xfrm>
            <a:off x="5721519" y="4077072"/>
            <a:ext cx="3098953" cy="22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74969" y="373851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Художественный фонд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105273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Отраслевой фонд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документы работа\Презинтация по модернизации библиотеки\Новая папка\IMG_20200909_1447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93089"/>
            <a:ext cx="3747411" cy="2107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документы работа\Презинтация по модернизации библиотеки\Новая папка\IMG_20200909_14473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85" y="4127712"/>
            <a:ext cx="3750400" cy="210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62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работа\Презинтация по модернизации библиотеки\28-05-2020_09-27-02\IMG_20200528_143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4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>
            <a:off x="179512" y="332656"/>
            <a:ext cx="8784976" cy="1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36813"/>
            <a:ext cx="8496944" cy="478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F:\Культурная столиц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75856" y="174319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Читальный зал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документы работа\Презинтация по модернизации библиотеки\Новая папка\IMG_20200909_1453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750400" cy="210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ументы работа\Презинтация по модернизации библиотеки\Новая папка\IMG_20200909_1453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72" y="2235349"/>
            <a:ext cx="3750400" cy="210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документы работа\Презинтация по модернизации библиотеки\Новая папка\IMG_20200909_1453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00" y="4415744"/>
            <a:ext cx="3750400" cy="210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70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работа\Презинтация по модернизации библиотеки\28-05-2020_09-27-02\IMG_20200528_1440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200881" y="908720"/>
            <a:ext cx="1901477" cy="5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96652"/>
            <a:ext cx="6696744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ультурная столиц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 rot="16200000">
            <a:off x="-1908720" y="2636913"/>
            <a:ext cx="6480720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06573" y="3284984"/>
            <a:ext cx="333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Отдел организации и использования единого фонда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9442" y="436602"/>
            <a:ext cx="3245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Молодежная кафедра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 работа\Презинтация по модернизации библиотеки\Новая папка\IMG_20200909_1455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70" y="872928"/>
            <a:ext cx="3392000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 работа\Презинтация по модернизации библиотеки\Новая папка\IMG_20200909_14554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34" y="872928"/>
            <a:ext cx="3392000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 работа\Презинтация по модернизации библиотеки\Новая папка\IMG_20200909_1458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04" y="4113288"/>
            <a:ext cx="3392000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окументы работа\Презинтация по модернизации библиотеки\Новая папка\IMG_20200909_1718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67288"/>
            <a:ext cx="32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93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окументы работа\Презинтация по модернизации библиотеки\46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работа\Презинтация по модернизации библиотеки\28-05-2020_09-27-02\IMG_20200528_1440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 bwMode="auto">
          <a:xfrm>
            <a:off x="200881" y="908720"/>
            <a:ext cx="1901477" cy="5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96652"/>
            <a:ext cx="6696744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109" r="842" b="1097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ультурная столиц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789"/>
            <a:ext cx="1922847" cy="7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документы работа\Презинтация по модернизации библиотеки\64984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8699" r="842" b="1097"/>
          <a:stretch/>
        </p:blipFill>
        <p:spPr bwMode="auto">
          <a:xfrm rot="16200000">
            <a:off x="-1908720" y="2636913"/>
            <a:ext cx="6480720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06573" y="3563724"/>
            <a:ext cx="333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комплектования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9442" y="579933"/>
            <a:ext cx="3245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Методический отдел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 работа\Презинтация по модернизации библиотеки\Новая папка\IMG_20200909_1456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73" y="1088952"/>
            <a:ext cx="3392000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ументы работа\Презинтация по модернизации библиотеки\Новая папка\IMG_20200909_14563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75110"/>
            <a:ext cx="3392000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окументы работа\Презинтация по модернизации библиотеки\Новая папка\IMG_20200909_14593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13288"/>
            <a:ext cx="3392000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 работа\Презинтация по модернизации библиотеки\Новая папка\IMG_20200909_1500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13288"/>
            <a:ext cx="3392000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01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194</Words>
  <Application>Microsoft Office PowerPoint</Application>
  <PresentationFormat>Экран (4:3)</PresentationFormat>
  <Paragraphs>62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94</cp:revision>
  <dcterms:created xsi:type="dcterms:W3CDTF">2020-05-28T05:59:04Z</dcterms:created>
  <dcterms:modified xsi:type="dcterms:W3CDTF">2020-09-09T11:16:36Z</dcterms:modified>
</cp:coreProperties>
</file>