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1" r:id="rId4"/>
    <p:sldId id="262" r:id="rId5"/>
    <p:sldId id="259" r:id="rId6"/>
    <p:sldId id="260" r:id="rId7"/>
    <p:sldId id="258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30C3-CBE3-4072-8C10-FFB3986A85DC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EB23-E4F2-4FCA-8664-369AC8FA6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8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6.userapi.com/impg/zYtG2YaJq7bMqeDu0_gYSNRetgvI9DNTsTdb1Q/EZEYSIidQwI.jpg?size=1280x960&amp;quality=96&amp;sign=966f33fc8952e5a2f82440be90da97d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15561"/>
            <a:ext cx="5256584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0.userapi.com/impg/qzLXccR4w4PQGiziXVD4G-JDOTOOP3Ot5LDpjw/0zewNQp0kr0.jpg?size=1280x960&amp;quality=95&amp;sign=f247a4621df6368bf12a46341a4c5ec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17001"/>
            <a:ext cx="4752527" cy="35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121" y="942030"/>
            <a:ext cx="395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МАУ «Центр молодёжных инициатив»</a:t>
            </a:r>
          </a:p>
          <a:p>
            <a:r>
              <a:rPr lang="ru-RU" dirty="0" smtClean="0"/>
              <a:t>г.Нефтеюганск (ХМАО – Югра)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977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0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8.userapi.com/impg/citeFG5PSZUJLtd7AMUOBDQHz9ybw6A-rtYPiQ/-wkIK8Q6ZBs.jpg?size=1280x960&amp;quality=96&amp;sign=2e8286bef6d522d99e69d7f51502d9e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489"/>
            <a:ext cx="5256584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огутов И.С\XSqf9o3Vb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3" y="3370492"/>
            <a:ext cx="2628292" cy="19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.userapi.com/impg/zXDkuB5S-i9BXyoiAWLcGwK0YpXNvPFBmONubA/oYCccyiAwfs.jpg?size=1239x602&amp;quality=96&amp;sign=930eed25f0d6c26fc0b4d76e6ca336b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70492"/>
            <a:ext cx="6641326" cy="322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Могутов И.С\rRLLhXf0B3so5P6tIYBltB6TlFc8wWlguBq2_aTIphojQJcZF41w7rmfpHXaP-fGZ8i62hLWS4hpABFtDVdDJcD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3963"/>
            <a:ext cx="2001389" cy="15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61.userapi.com/impg/QNn_6VfOAwc5eFaypOO5FL3HyyUyCJzFoY4FoQ/jJZZEtGb-6E.jpg?size=1280x853&amp;quality=95&amp;sign=4657131d11701519e2f19643e264956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251715"/>
            <a:ext cx="3544982" cy="23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348880"/>
            <a:ext cx="2460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Бессмертный полк     и </a:t>
            </a:r>
          </a:p>
          <a:p>
            <a:r>
              <a:rPr lang="ru-RU" dirty="0"/>
              <a:t> </a:t>
            </a:r>
            <a:r>
              <a:rPr lang="ru-RU" dirty="0" smtClean="0"/>
              <a:t>     Стена Памяти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432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7.userapi.com/impg/1Yoo4pie8qpMSOa5DtJoKAP0AAcZ4qaDC9suVA/B6dnuOSLb9E.jpg?size=1280x590&amp;quality=96&amp;sign=6c199a4aecb54b326810855b0a59713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30" y="3784243"/>
            <a:ext cx="4410396" cy="20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16.userapi.com/impg/sky-DcHBkVptXd1X2nbMO6jjTGLHz4apMy-VkA/yYrv7s0YsSs.jpg?size=1280x590&amp;quality=96&amp;sign=75156dca4dc95b053ca61904cfa32e1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4946"/>
            <a:ext cx="3440513" cy="15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9906" y="2457762"/>
            <a:ext cx="2696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России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Штаб ВПН\День России 2022\Кашелевский Александр и Волынский Андрей с девушкой в киргизском нац. 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752" y="4376236"/>
            <a:ext cx="5423248" cy="24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Штаб ВПН\День России 2022\ibFvIE0DXkmBswT-FV8q2cb5JnkBr8fZiv_OLX0f9hqp_pssa5nVhW01srEGTfgOireVbAxooVT3vNlc8fE504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31107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Штаб ВПН\День России 2022\I1jKhSTQKa7VVTtsoi90AZZwDgwqYAOoJBbocT9lwO7lVet145y_Gwon_wnIa3LsQHCUHgAzqATGEj9Ghe5FqD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741" y="620688"/>
            <a:ext cx="1676635" cy="36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6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7.userapi.com/impg/D3rgxXvskJANHoLo-jxt7z1s3hsUA1sw7VdXPw/_Ph_nAp_W2Y.jpg?size=1280x576&amp;quality=95&amp;sign=84c91e32e6521d4cbea36483dfa273a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2599" cy="26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6.userapi.com/impg/N7GkK1oFwIprIqd9Xh12l3VnSqSXKEYo4MfLwA/p1C6xlwzncI.jpg?size=1280x576&amp;quality=95&amp;sign=1fcf59e09e6fdb495dbe7cf8de3990c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128" y="2159804"/>
            <a:ext cx="4725872" cy="21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83.userapi.com/impg/YfQsALKQIJRDZTphmZZLSpvv_GbSRRaXrvAmeA/bPiNS30dfSs.jpg?size=1080x580&amp;quality=95&amp;sign=df541dff131c7d17b702bc16cc88123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04713"/>
            <a:ext cx="5064488" cy="27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LN9Tg86G0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741" y="-29525"/>
            <a:ext cx="3275856" cy="21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88.userapi.com/impg/LXc4tRufmVJh48tGo4ifqa1v2snqECcX3-pyVg/3MLNSH_qBMk.jpg?size=1280x853&amp;quality=95&amp;sign=0d5b6dffea60496d51358c2ebb34371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5035"/>
            <a:ext cx="4400483" cy="29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587" y="2746071"/>
            <a:ext cx="4304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Свеча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Памяти и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Огненные картины войны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CO70qnoKEm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2" y="72675"/>
            <a:ext cx="5538287" cy="24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48.userapi.com/impg/2YJtIxVEDPrw99HIzfLbXxk2saK6reL3RqqRGw/S3ZnC6npN0w.jpg?size=1280x1162&amp;quality=95&amp;sign=428e7e7cc2997b54a8e7ccb74f14e9d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349" y="3161393"/>
            <a:ext cx="2880769" cy="26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3326" y="2026626"/>
            <a:ext cx="2978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Квест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Верлина Наталья и Агаева Лей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2257">
            <a:off x="539730" y="4427183"/>
            <a:ext cx="1307027" cy="16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олния 3"/>
          <p:cNvSpPr/>
          <p:nvPr/>
        </p:nvSpPr>
        <p:spPr>
          <a:xfrm rot="18700344">
            <a:off x="1730920" y="5003897"/>
            <a:ext cx="1261428" cy="114800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712" y="2780928"/>
            <a:ext cx="2659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Приняли активное участие в международной акции </a:t>
            </a:r>
          </a:p>
          <a:p>
            <a:r>
              <a:rPr lang="ru-RU" sz="1600" dirty="0" smtClean="0"/>
              <a:t>«Код доступа Сталинград» .</a:t>
            </a:r>
          </a:p>
          <a:p>
            <a:r>
              <a:rPr lang="ru-RU" sz="1600" dirty="0" smtClean="0"/>
              <a:t>Наташа  Верлина</a:t>
            </a:r>
            <a:r>
              <a:rPr lang="ru-RU" sz="1600" dirty="0"/>
              <a:t> </a:t>
            </a:r>
            <a:r>
              <a:rPr lang="ru-RU" sz="1600" dirty="0" smtClean="0"/>
              <a:t>в десятке</a:t>
            </a:r>
          </a:p>
          <a:p>
            <a:r>
              <a:rPr lang="ru-RU" sz="1600" dirty="0"/>
              <a:t>л</a:t>
            </a:r>
            <a:r>
              <a:rPr lang="ru-RU" sz="1600" dirty="0" smtClean="0"/>
              <a:t>учших игроков !</a:t>
            </a:r>
            <a:endParaRPr lang="ru-RU" sz="1600" dirty="0"/>
          </a:p>
        </p:txBody>
      </p:sp>
      <p:pic>
        <p:nvPicPr>
          <p:cNvPr id="3076" name="Picture 4" descr="https://sun9-40.userapi.com/impg/f16SVjGR2yKxqVRwrb95BJ7SZ-zfJbJJlNP2Xw/u_ipiSgBycA.jpg?size=1280x960&amp;quality=95&amp;sign=7d47f3539bc55f8bf3c9f32c607f481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969" y="3740293"/>
            <a:ext cx="3130065" cy="234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62.userapi.com/impg/3eX5X25ZprdZ5R3lmxU5YtiEjEIu6YwJzaV2zA/8l7uT3lnRY4.jpg?size=1280x960&amp;quality=95&amp;sign=2b5157f8a90490554ab1a98d080904f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933" y="72675"/>
            <a:ext cx="2650924" cy="19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2170633"/>
            <a:ext cx="4139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Мастер класс по настольной</a:t>
            </a:r>
          </a:p>
          <a:p>
            <a:r>
              <a:rPr lang="ru-RU" sz="1600" dirty="0" smtClean="0"/>
              <a:t>игре «Победа»  для </a:t>
            </a:r>
          </a:p>
          <a:p>
            <a:r>
              <a:rPr lang="ru-RU" sz="1600" dirty="0" smtClean="0"/>
              <a:t>представителей  </a:t>
            </a:r>
            <a:r>
              <a:rPr lang="ru-RU" sz="1600" dirty="0"/>
              <a:t>Молодой </a:t>
            </a:r>
            <a:r>
              <a:rPr lang="ru-RU" sz="1600" dirty="0" smtClean="0"/>
              <a:t>гвардии,</a:t>
            </a:r>
          </a:p>
          <a:p>
            <a:r>
              <a:rPr lang="ru-RU" sz="1600" dirty="0" smtClean="0"/>
              <a:t>Единой России, ООД «Ветераны </a:t>
            </a:r>
          </a:p>
          <a:p>
            <a:r>
              <a:rPr lang="ru-RU" sz="1600" dirty="0" smtClean="0"/>
              <a:t>России» и молодёжного парламента.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8499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863"/>
            <a:ext cx="6147647" cy="34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1347" y="2944428"/>
            <a:ext cx="5899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независимости ДНР и ЛНР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C:\Users\user\Desktop\USKScQ7dy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537" y="3653735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NHTCLajblx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13521"/>
            <a:ext cx="3637949" cy="24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6007455"/>
            <a:ext cx="340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Регулярно участвуем в митингах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оддержки  </a:t>
            </a:r>
            <a:r>
              <a:rPr lang="en-US" dirty="0" smtClean="0"/>
              <a:t>#</a:t>
            </a:r>
            <a:r>
              <a:rPr lang="ru-RU" dirty="0" smtClean="0"/>
              <a:t> </a:t>
            </a:r>
            <a:r>
              <a:rPr lang="en-US" dirty="0" smtClean="0"/>
              <a:t>Z</a:t>
            </a:r>
            <a:r>
              <a:rPr lang="ru-RU" dirty="0" smtClean="0"/>
              <a:t>а наших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04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150932"/>
            <a:ext cx="3044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Красная гвоздика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https://sun9-23.userapi.com/impg/QXEl3lhifFT4Epthm_GQdx89hOaFewwNAJpkTA/pie0go0E1RI.jpg?size=810x1080&amp;quality=95&amp;sign=a58ce6ded97e1e935f7f330e6ff6f25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645"/>
            <a:ext cx="2435332" cy="32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3210316"/>
            <a:ext cx="1326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391" y="3318038"/>
            <a:ext cx="216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Забота памятникам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7568" y="6339308"/>
            <a:ext cx="1644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Звезды Героев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3" name="Picture 9" descr="https://sun9-36.userapi.com/impg/6AsQh1zzIxg1cgp9sECo_7u4L627a6wk_606tQ/W-O1ncEerY8.jpg?size=1280x576&amp;quality=95&amp;sign=a1eb1666f8af150898875f2c2341031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71411" cy="16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72936" y="2631047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Сад Памяти</a:t>
            </a:r>
            <a:endParaRPr lang="ru-RU" dirty="0"/>
          </a:p>
        </p:txBody>
      </p:sp>
      <p:pic>
        <p:nvPicPr>
          <p:cNvPr id="1035" name="Picture 11" descr="https://sun9-59.userapi.com/impg/P_umfExSAlYXADmIsNQKHVsLObqWvYn3LfPsoQ/lC5uKCPJVPA.jpg?size=1074x521&amp;quality=95&amp;sign=5c37160e40134b23c61baa66771f0cc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4063799" cy="19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sun9-85.userapi.com/impg/TcVBDPNKo8ACjkgm19Ae9vB_uTqWamG6UCpEcQ/a2j274FNsIU.jpg?size=1280x853&amp;quality=95&amp;sign=79cd850b1059e9b16884108dc3521d5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296" y="82877"/>
            <a:ext cx="3423476" cy="22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sun9-1.userapi.com/impg/wqO90e6CT5Coulo9QMe1RsVlTS_Ajtz53rCtaw/5DQ9i_L_bks.jpg?size=1280x960&amp;quality=96&amp;sign=ec8e1798d71f6eed5a5e02d482a7169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877"/>
            <a:ext cx="2504866" cy="18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10044" y="1961527"/>
            <a:ext cx="246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Георгиевская ленточка</a:t>
            </a:r>
            <a:endParaRPr lang="ru-RU" dirty="0"/>
          </a:p>
        </p:txBody>
      </p:sp>
      <p:pic>
        <p:nvPicPr>
          <p:cNvPr id="1041" name="Picture 17" descr="https://sun9-52.userapi.com/impg/1fZbHHxU78OHHPnK9_bYu3f55AeENwsSu9JXQw/db9hlu4WwhI.jpg?size=1280x960&amp;quality=95&amp;sign=979e65701eee1be29937c32af18c185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782" y="3875507"/>
            <a:ext cx="3285068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50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1429"/>
            <a:ext cx="296613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июля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День ветеранов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боевых действий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V3MXkU6_9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3" y="1900209"/>
            <a:ext cx="8453512" cy="56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4Zu1lig08q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207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77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Акция Подари тепло\cdyISZRDb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2955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kvLDYTQCC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88247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Акция Подари тепло\cREE3Nknp9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392" y="1302747"/>
            <a:ext cx="415205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-48247"/>
            <a:ext cx="38035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«Подари тепло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защитнику 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Отечества»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PuuIp2ypm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6349"/>
            <a:ext cx="1872208" cy="40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3356992"/>
            <a:ext cx="3425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Акция</a:t>
            </a:r>
          </a:p>
          <a:p>
            <a:pPr algn="ctr"/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Письмо солдату»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https://sun3-17.userapi.com/impg/ykbyCozla8Y-RIoj-qYEH1_AX-yrK69kEFoFgQ/76Q7CnuH-NI.jpg?size=1280x960&amp;quality=95&amp;sign=44ef1a91272aa0107757923f37f6f8a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53198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3-12.userapi.com/impg/-QaZXr-O-lR-xH-JDtsnP07muh8-vBfyOa5PFA/qrG5gbBnRIc.jpg?size=1280x576&amp;quality=95&amp;sign=c19c05d0a933138d8c5c0d45cefce2f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508236"/>
            <a:ext cx="3888432" cy="17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37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2022-09-15T10:57:12Z</dcterms:created>
  <dcterms:modified xsi:type="dcterms:W3CDTF">2022-12-01T11:33:25Z</dcterms:modified>
</cp:coreProperties>
</file>