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E0DD1"/>
    <a:srgbClr val="0B07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53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B6EC5-FEEB-45A9-BEAA-293357DDCACF}" type="datetimeFigureOut">
              <a:rPr lang="ru-RU" smtClean="0"/>
              <a:t>23.06.2025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95985EEC-7A0D-464D-A094-20B3BD6E60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13712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B6EC5-FEEB-45A9-BEAA-293357DDCACF}" type="datetimeFigureOut">
              <a:rPr lang="ru-RU" smtClean="0"/>
              <a:t>23.06.2025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95985EEC-7A0D-464D-A094-20B3BD6E60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26769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B6EC5-FEEB-45A9-BEAA-293357DDCACF}" type="datetimeFigureOut">
              <a:rPr lang="ru-RU" smtClean="0"/>
              <a:t>23.06.2025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95985EEC-7A0D-464D-A094-20B3BD6E60BB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211381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B6EC5-FEEB-45A9-BEAA-293357DDCACF}" type="datetimeFigureOut">
              <a:rPr lang="ru-RU" smtClean="0"/>
              <a:t>23.06.2025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95985EEC-7A0D-464D-A094-20B3BD6E60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74569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B6EC5-FEEB-45A9-BEAA-293357DDCACF}" type="datetimeFigureOut">
              <a:rPr lang="ru-RU" smtClean="0"/>
              <a:t>23.06.2025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95985EEC-7A0D-464D-A094-20B3BD6E60BB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658441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B6EC5-FEEB-45A9-BEAA-293357DDCACF}" type="datetimeFigureOut">
              <a:rPr lang="ru-RU" smtClean="0"/>
              <a:t>23.06.2025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95985EEC-7A0D-464D-A094-20B3BD6E60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87338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B6EC5-FEEB-45A9-BEAA-293357DDCACF}" type="datetimeFigureOut">
              <a:rPr lang="ru-RU" smtClean="0"/>
              <a:t>23.06.2025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85EEC-7A0D-464D-A094-20B3BD6E60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20873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B6EC5-FEEB-45A9-BEAA-293357DDCACF}" type="datetimeFigureOut">
              <a:rPr lang="ru-RU" smtClean="0"/>
              <a:t>23.06.2025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85EEC-7A0D-464D-A094-20B3BD6E60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79064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B6EC5-FEEB-45A9-BEAA-293357DDCACF}" type="datetimeFigureOut">
              <a:rPr lang="ru-RU" smtClean="0"/>
              <a:t>23.06.2025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85EEC-7A0D-464D-A094-20B3BD6E60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91797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B6EC5-FEEB-45A9-BEAA-293357DDCACF}" type="datetimeFigureOut">
              <a:rPr lang="ru-RU" smtClean="0"/>
              <a:t>23.06.2025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95985EEC-7A0D-464D-A094-20B3BD6E60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16881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B6EC5-FEEB-45A9-BEAA-293357DDCACF}" type="datetimeFigureOut">
              <a:rPr lang="ru-RU" smtClean="0"/>
              <a:t>23.06.2025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95985EEC-7A0D-464D-A094-20B3BD6E60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80794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B6EC5-FEEB-45A9-BEAA-293357DDCACF}" type="datetimeFigureOut">
              <a:rPr lang="ru-RU" smtClean="0"/>
              <a:t>23.06.2025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95985EEC-7A0D-464D-A094-20B3BD6E60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53412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B6EC5-FEEB-45A9-BEAA-293357DDCACF}" type="datetimeFigureOut">
              <a:rPr lang="ru-RU" smtClean="0"/>
              <a:t>23.06.2025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85EEC-7A0D-464D-A094-20B3BD6E60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47942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B6EC5-FEEB-45A9-BEAA-293357DDCACF}" type="datetimeFigureOut">
              <a:rPr lang="ru-RU" smtClean="0"/>
              <a:t>23.06.2025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85EEC-7A0D-464D-A094-20B3BD6E60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73162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B6EC5-FEEB-45A9-BEAA-293357DDCACF}" type="datetimeFigureOut">
              <a:rPr lang="ru-RU" smtClean="0"/>
              <a:t>23.06.2025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85EEC-7A0D-464D-A094-20B3BD6E60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8431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B6EC5-FEEB-45A9-BEAA-293357DDCACF}" type="datetimeFigureOut">
              <a:rPr lang="ru-RU" smtClean="0"/>
              <a:t>23.06.2025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95985EEC-7A0D-464D-A094-20B3BD6E60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99330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5B6EC5-FEEB-45A9-BEAA-293357DDCACF}" type="datetimeFigureOut">
              <a:rPr lang="ru-RU" smtClean="0"/>
              <a:t>23.06.2025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95985EEC-7A0D-464D-A094-20B3BD6E60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38986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9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013141" y="320040"/>
            <a:ext cx="8915399" cy="2262781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Волонтерский проект «Радость Первых встреч»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544569" y="3566160"/>
            <a:ext cx="7270940" cy="2889504"/>
          </a:xfrm>
        </p:spPr>
        <p:txBody>
          <a:bodyPr>
            <a:normAutofit/>
          </a:bodyPr>
          <a:lstStyle/>
          <a:p>
            <a:endParaRPr lang="ru-RU" sz="3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Автор: </a:t>
            </a:r>
            <a:r>
              <a:rPr lang="ru-RU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Борщевцева</a:t>
            </a:r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Галина </a:t>
            </a:r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Алексеевна, директор МКОУ «Гимназия»</a:t>
            </a:r>
            <a:endParaRPr lang="ru-RU" sz="3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Тульская область город Ефремов</a:t>
            </a:r>
            <a:endParaRPr lang="ru-RU" sz="3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0638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5144" y="722376"/>
            <a:ext cx="5257800" cy="394335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344661" y="137601"/>
            <a:ext cx="92089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Поднимаем настроение, украшая окна и палаты</a:t>
            </a:r>
            <a:endParaRPr lang="ru-RU" sz="32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33"/>
          <a:stretch/>
        </p:blipFill>
        <p:spPr>
          <a:xfrm>
            <a:off x="7733347" y="722376"/>
            <a:ext cx="3857625" cy="597103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638" y="3593592"/>
            <a:ext cx="4230624" cy="3172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155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962656" y="0"/>
            <a:ext cx="8854440" cy="839152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 проекта</a:t>
            </a:r>
            <a:endParaRPr lang="ru-RU" sz="32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131802" y="546854"/>
            <a:ext cx="84098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2E0DD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«Твори добро по всей земле, твори добро другим во благо» </a:t>
            </a:r>
            <a:endParaRPr lang="ru-RU" sz="2400" b="1" dirty="0">
              <a:solidFill>
                <a:srgbClr val="2E0DD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20624" y="1061403"/>
            <a:ext cx="11594592" cy="31588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Еще в 2014 году я организовывала поездки гимназистов для посещения пациентов в отделении сестринского ухода с круглосуточным пребыванием в село Ступино </a:t>
            </a:r>
            <a:r>
              <a:rPr lang="ru-RU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Ефремовского</a:t>
            </a:r>
            <a:r>
              <a:rPr lang="ru-RU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района Тульской области. Это были разовые акции - праздники ко Дню пожилых людей, к Новому году, к 8 марта. Затем отделение закрылось.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 2023 году я узнала, что подобное отделение открылось в селе Архангельское Каменского района Тульской области. Отделение находится в 40 км от Ефремова. И чаще одного раза в месяц ездить на встречи не получается. Если первые поездки мы совершали за собственный счет, на своем автомобиле, то теперь нам выделяется муниципальный транспорт. Но и эти нечастые встречи оставляют душевное тепло и радость и у больных, и у медицинского персонала, и у детей, конечно.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19684" y="4220216"/>
            <a:ext cx="11396472" cy="20682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Общение – ценность в жизни человека. Особенно, это понимаешь, когда приходишь в больничные палаты, и видишь, как ждут наших волонтеров пациенты отделения.  Сейчас их там около 45 человек и не все могут самостоятельно передвигаться. Мы приезжаем всегда с гостинцами. Покупаем для больных и медицинских сотрудников отделения сладости, готовим самостоятельно сладкую выпечку пасхальные куличи, имбирные пряники, фрукты. По просьбе пациентов привозим книги для чтения. И обязательно берем с собой шашки, шахматы, домино, лото. 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9886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165740" y="208526"/>
            <a:ext cx="273844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проекта</a:t>
            </a:r>
            <a:endParaRPr lang="ru-RU" sz="3200" dirty="0">
              <a:solidFill>
                <a:schemeClr val="accent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22376" y="825847"/>
            <a:ext cx="10643616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Волонтерский проект направлен на организацию досуга, живое общение,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скрашивание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будней и заряд положительными эмоциями пациентов палат сестринского ухода с круглосуточным  пребыванием филиала №1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Ефремовской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районной больницы в селе Архангельское Каменского района Тульской области 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550818" y="2361837"/>
            <a:ext cx="333540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Ресурсы проекта</a:t>
            </a:r>
            <a:endParaRPr lang="ru-RU" sz="3200" dirty="0">
              <a:solidFill>
                <a:schemeClr val="accent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424898" y="2979158"/>
            <a:ext cx="353006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Собственные  и привлеченные</a:t>
            </a:r>
            <a:endParaRPr lang="ru-RU" sz="20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045564" y="3669887"/>
            <a:ext cx="392408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проекта</a:t>
            </a: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20040" y="4525173"/>
            <a:ext cx="11375136" cy="23720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овершили 36 поездок – встреч. Организовали досуг 45 пациентов. Оказали помощь 18 медицинским сотрудникам отделения. Привлекли более 100 человек (школьники, педагоги, родители) к сбору гостинцев и подарков для больных. Более 40 гимназистов – волонтеров посетили пациентов отделения.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 эту работу я и волонтерский отряд «Маяк» отмечены благодарностями администрацией муниципального образования город Ефремов и руководством Государственного учреждения здравоохранения «</a:t>
            </a:r>
            <a:r>
              <a:rPr lang="ru-RU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Ефремовская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районная клиническая больница имени Андрея Ивановича Козлова». </a:t>
            </a:r>
            <a:endParaRPr lang="ru-RU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088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4659" y="444217"/>
            <a:ext cx="4427553" cy="608076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9360" y="420624"/>
            <a:ext cx="4315968" cy="6104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059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4832" y="650321"/>
            <a:ext cx="7893550" cy="590782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830088" y="65546"/>
            <a:ext cx="266130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нас в СМИ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4041226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38108" y="142394"/>
            <a:ext cx="637527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Играем в шашки, шахматы, лото</a:t>
            </a:r>
            <a:endParaRPr lang="ru-RU" sz="32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725" y="896112"/>
            <a:ext cx="3904488" cy="292836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451" y="898398"/>
            <a:ext cx="3901440" cy="292608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451" y="3890090"/>
            <a:ext cx="3768557" cy="282641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725" y="3890090"/>
            <a:ext cx="3768557" cy="282641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9843" y="896112"/>
            <a:ext cx="3904488" cy="292836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9843" y="3890090"/>
            <a:ext cx="3768557" cy="2826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995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916" y="926255"/>
            <a:ext cx="3880992" cy="291074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052129" y="54536"/>
            <a:ext cx="611558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Развлекаем песнями и чтением </a:t>
            </a:r>
            <a:endParaRPr lang="ru-RU" sz="32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0369" y="3963252"/>
            <a:ext cx="3631253" cy="272344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8580" y="962352"/>
            <a:ext cx="3784732" cy="283854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036" y="3988733"/>
            <a:ext cx="4920333" cy="276768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7984" y="970502"/>
            <a:ext cx="3095182" cy="283039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90"/>
          <a:stretch/>
        </p:blipFill>
        <p:spPr>
          <a:xfrm>
            <a:off x="8594721" y="3988733"/>
            <a:ext cx="3255903" cy="2697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265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24" y="720149"/>
            <a:ext cx="5518912" cy="310438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586122" y="135374"/>
            <a:ext cx="486062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Приезжаем с гостинцами</a:t>
            </a:r>
            <a:endParaRPr lang="ru-RU" sz="32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4056" y="720149"/>
            <a:ext cx="5514373" cy="310438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472" y="4049309"/>
            <a:ext cx="4798376" cy="270130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4464" y="4049309"/>
            <a:ext cx="3571549" cy="267866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51"/>
          <a:stretch/>
        </p:blipFill>
        <p:spPr>
          <a:xfrm>
            <a:off x="4709160" y="4049309"/>
            <a:ext cx="3575304" cy="2701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929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96" y="685800"/>
            <a:ext cx="3572256" cy="267919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2309" y="745522"/>
            <a:ext cx="3572256" cy="267919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65" y="3774186"/>
            <a:ext cx="3763517" cy="2822638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087344" y="-45279"/>
            <a:ext cx="774474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Поздравляем медицинских сотрудников </a:t>
            </a:r>
            <a:endParaRPr lang="ru-RU" sz="32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2309" y="3807904"/>
            <a:ext cx="3718560" cy="278892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3703" y="685800"/>
            <a:ext cx="3617976" cy="271348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7795" y="3740468"/>
            <a:ext cx="3763517" cy="2822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910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102</TotalTime>
  <Words>410</Words>
  <Application>Microsoft Office PowerPoint</Application>
  <PresentationFormat>Широкоэкранный</PresentationFormat>
  <Paragraphs>24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6" baseType="lpstr">
      <vt:lpstr>Arial</vt:lpstr>
      <vt:lpstr>Calibri</vt:lpstr>
      <vt:lpstr>Century Gothic</vt:lpstr>
      <vt:lpstr>Times New Roman</vt:lpstr>
      <vt:lpstr>Wingdings 3</vt:lpstr>
      <vt:lpstr>Легкий дым</vt:lpstr>
      <vt:lpstr>Волонтерский проект «Радость Первых встреч»</vt:lpstr>
      <vt:lpstr>Содержание проекта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HP Inc.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Волонтерский проект «Радость Первых встреч»</dc:title>
  <dc:creator>Директор</dc:creator>
  <cp:lastModifiedBy>Директор</cp:lastModifiedBy>
  <cp:revision>15</cp:revision>
  <dcterms:created xsi:type="dcterms:W3CDTF">2025-06-23T10:35:59Z</dcterms:created>
  <dcterms:modified xsi:type="dcterms:W3CDTF">2025-06-23T12:21:03Z</dcterms:modified>
</cp:coreProperties>
</file>