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1" r:id="rId11"/>
    <p:sldId id="268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2" r:id="rId22"/>
    <p:sldId id="283" r:id="rId23"/>
    <p:sldId id="285" r:id="rId24"/>
    <p:sldId id="279" r:id="rId25"/>
    <p:sldId id="286" r:id="rId26"/>
    <p:sldId id="287" r:id="rId27"/>
    <p:sldId id="291" r:id="rId28"/>
    <p:sldId id="288" r:id="rId29"/>
    <p:sldId id="289" r:id="rId30"/>
    <p:sldId id="290" r:id="rId31"/>
    <p:sldId id="293" r:id="rId32"/>
    <p:sldId id="292" r:id="rId33"/>
    <p:sldId id="294" r:id="rId34"/>
    <p:sldId id="29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97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06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53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69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16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87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0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92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68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25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7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5EC84-65BE-45C4-A33D-F8AAF5860EBC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E1CE5-73E3-4669-87C7-CEC617804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82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5206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365104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Полина , 7 лет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Ширявская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О.Ф.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69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5517232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Терехова Мария, 9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М.А.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" y="25963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5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511" y="25963"/>
            <a:ext cx="50334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365104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Абарникова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Кира, 9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Саушкина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Е.С.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6002" y="4365104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Инкин Иван, 9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Сьянова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0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5018923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Носенкова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Милана, 9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Сьянова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75" y="0"/>
            <a:ext cx="652872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04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50" y="-9263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9050" y="4365104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Малахова Ульяна, 9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М.А.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267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014" y="5373216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Жарикова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Софья, 9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М.А.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003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60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4008" y="5347118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Алиева Елизавета, 9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Чумакова С.В.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03"/>
            <a:ext cx="7138883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8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5347118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Гущина София, 9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Чумакова С.В.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31" y="0"/>
            <a:ext cx="7131968" cy="51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2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88024" y="5445224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 Анастасия, 9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Логвинова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0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5445224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Новикова София, 11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Ширявская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О.Ф.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72" y="11630"/>
            <a:ext cx="7395596" cy="52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14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87974" y="5445224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Чернышова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Пелагея, 7 лет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Логвинова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Е.Ф.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5445224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Толубеева Мария,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Свеженцева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72" y="20081"/>
            <a:ext cx="7359461" cy="52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16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4048" y="5480248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Бобкова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Ларина Ю.В.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57"/>
            <a:ext cx="7338044" cy="52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09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5373216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Самородова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Алёна,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Чумакова С.В.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74" y="4057"/>
            <a:ext cx="7406626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82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3500" y="5373216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Толкунова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Мария,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Сьянова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" y="4057"/>
            <a:ext cx="736584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3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78" y="-14266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259" y="4653136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Литвинова Анастасия,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Сьянова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0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0140" y="4658072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Суханова Евгения,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Сьянова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91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5517232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Мосякина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Анна, 11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Сьянова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59" y="0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57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12735" y="5373216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Вероника,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Саушкина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Е.С.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6" y="-12643"/>
            <a:ext cx="6893113" cy="516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53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34" y="5301208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Владимирова Валерия,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Сьянова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87" y="0"/>
            <a:ext cx="6826316" cy="51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34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6066" y="5301208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Самотолкина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Арина, 11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Сьянова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26316" cy="51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44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623" y="5445224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Цуканова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София, 7 лет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Ширявская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О.Ф.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25" y="0"/>
            <a:ext cx="6994875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1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34" y="5301208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Амосова Елизавета,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Шитова Е.Л.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28" y="0"/>
            <a:ext cx="7245972" cy="505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11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32040" y="5445224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Алдушкин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Шитова Е.Л.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3449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93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77072"/>
            <a:ext cx="367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Салькова Мария,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Сьянова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70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2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4149080"/>
            <a:ext cx="367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Юдина Эмилия,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Сьянова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733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7422" y="5445224"/>
            <a:ext cx="367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Рыжов Андрей, 10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Сьянова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68" y="0"/>
            <a:ext cx="7389432" cy="52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8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88024" y="5517232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Шалимова Агата, 8 лет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Чумакова С.В.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08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5504521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Плахова Кристина, 8 лет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Логвинова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59" y="10819"/>
            <a:ext cx="6976441" cy="52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41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88024" y="5517232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Шаталова Милана, 8 лет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Чумакова С.В.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72267" cy="52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6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5517232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Злобина Маргарита, 8 лет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Логвинова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32" y="0"/>
            <a:ext cx="6972268" cy="52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9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88024" y="5517232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Габрусь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Анастасия, 8 лет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Логвинова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6610" cy="53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63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09120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Бычкова Виктория, 8 лет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Юхненко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Л.А.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823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408</Words>
  <Application>Microsoft Office PowerPoint</Application>
  <PresentationFormat>Экран (4:3)</PresentationFormat>
  <Paragraphs>102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Curnos™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20</cp:revision>
  <dcterms:created xsi:type="dcterms:W3CDTF">2024-05-29T12:33:05Z</dcterms:created>
  <dcterms:modified xsi:type="dcterms:W3CDTF">2024-05-29T16:04:58Z</dcterms:modified>
</cp:coreProperties>
</file>