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91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751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550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854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797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973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80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362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103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850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537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95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40" r:id="rId5"/>
    <p:sldLayoutId id="2147483745" r:id="rId6"/>
    <p:sldLayoutId id="2147483741" r:id="rId7"/>
    <p:sldLayoutId id="2147483742" r:id="rId8"/>
    <p:sldLayoutId id="2147483743" r:id="rId9"/>
    <p:sldLayoutId id="2147483744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9F8A656C-0806-4677-A38B-DA5DF0F3C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 descr="Заставка цветов на белой поверхности">
            <a:extLst>
              <a:ext uri="{FF2B5EF4-FFF2-40B4-BE49-F238E27FC236}">
                <a16:creationId xmlns:a16="http://schemas.microsoft.com/office/drawing/2014/main" id="{0302C048-8151-5C28-A455-EA2B8B14E7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2397" b="226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Rectangle: Rounded Corners 10">
            <a:extLst>
              <a:ext uri="{FF2B5EF4-FFF2-40B4-BE49-F238E27FC236}">
                <a16:creationId xmlns:a16="http://schemas.microsoft.com/office/drawing/2014/main" id="{9BEF8C6D-8BB3-473A-9607-D7381CC5C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7537" y="643467"/>
            <a:ext cx="5520995" cy="5215839"/>
          </a:xfrm>
          <a:prstGeom prst="roundRect">
            <a:avLst>
              <a:gd name="adj" fmla="val 265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22164-DFA5-84E4-5129-09EA09C511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7047" y="795509"/>
            <a:ext cx="5037616" cy="301134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0EBA51-641C-E414-1B67-C0A3DD4F6B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7047" y="3898924"/>
            <a:ext cx="5037616" cy="1777878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6" name="Arc 12">
            <a:extLst>
              <a:ext uri="{FF2B5EF4-FFF2-40B4-BE49-F238E27FC236}">
                <a16:creationId xmlns:a16="http://schemas.microsoft.com/office/drawing/2014/main" id="{DCFDFFB9-D302-4A05-A770-D33232254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06764" y="906791"/>
            <a:ext cx="2987899" cy="2987899"/>
          </a:xfrm>
          <a:prstGeom prst="arc">
            <a:avLst>
              <a:gd name="adj1" fmla="val 16200000"/>
              <a:gd name="adj2" fmla="val 114657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 descr="Изображение выглядит как текст, бумеранг">
            <a:extLst>
              <a:ext uri="{FF2B5EF4-FFF2-40B4-BE49-F238E27FC236}">
                <a16:creationId xmlns:a16="http://schemas.microsoft.com/office/drawing/2014/main" id="{FD71DE10-4137-CB05-41B4-FFB8CE600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777" y="8477"/>
            <a:ext cx="6697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54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4BEFC6-4A5D-6137-8120-A2D69F409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18682" cy="1325563"/>
          </a:xfrm>
        </p:spPr>
        <p:txBody>
          <a:bodyPr/>
          <a:lstStyle/>
          <a:p>
            <a:r>
              <a:rPr lang="ru-RU" dirty="0"/>
              <a:t>     Всероссийская военно-патриотическая      </a:t>
            </a:r>
            <a:br>
              <a:rPr lang="ru-RU" dirty="0"/>
            </a:br>
            <a:r>
              <a:rPr lang="ru-RU" dirty="0"/>
              <a:t>               акция «Горсть памяти»</a:t>
            </a:r>
          </a:p>
        </p:txBody>
      </p:sp>
      <p:pic>
        <p:nvPicPr>
          <p:cNvPr id="5" name="Объект 4" descr="Изображение выглядит как одежда, на открытом воздухе, обувь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1FDFFB2A-7540-329A-50EC-90C76EF02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2859157" cy="5167312"/>
          </a:xfrm>
        </p:spPr>
      </p:pic>
      <p:pic>
        <p:nvPicPr>
          <p:cNvPr id="7" name="Рисунок 6" descr="Изображение выглядит как человек, одежда, трава, на открытом воздухе">
            <a:extLst>
              <a:ext uri="{FF2B5EF4-FFF2-40B4-BE49-F238E27FC236}">
                <a16:creationId xmlns:a16="http://schemas.microsoft.com/office/drawing/2014/main" id="{A4D31A55-14DE-77AD-1A8D-98355F5A7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356" y="1690688"/>
            <a:ext cx="8537221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24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C9496-C8CE-A690-07F7-6C7070553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Акция «Георгиевская ленточка»</a:t>
            </a:r>
          </a:p>
        </p:txBody>
      </p:sp>
      <p:pic>
        <p:nvPicPr>
          <p:cNvPr id="5" name="Объект 4" descr="Изображение выглядит как человек, на открытом воздухе, Человеческое лиц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DBD808BE-2DB2-6C08-A9C3-E75FD3CCE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22" y="1825625"/>
            <a:ext cx="2894409" cy="3859213"/>
          </a:xfrm>
        </p:spPr>
      </p:pic>
      <p:pic>
        <p:nvPicPr>
          <p:cNvPr id="7" name="Рисунок 6" descr="Изображение выглядит как человек, одежда, на открытом воздухе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72122AD7-2E00-1390-6C32-0EC52A93D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311" y="2097157"/>
            <a:ext cx="3365855" cy="4492487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одежда, на открытом воздухе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040BFB95-D677-088F-4C97-5FC1BC46F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296" y="1938131"/>
            <a:ext cx="4651513" cy="465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12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600F7-9274-2171-C06F-1D4B95430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Показ кукольного спектакля «Репка» для детей младшего возраста</a:t>
            </a:r>
          </a:p>
        </p:txBody>
      </p:sp>
      <p:pic>
        <p:nvPicPr>
          <p:cNvPr id="5" name="Объект 4" descr="Изображение выглядит как в помещении, текстиль, занавеск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DEBC7C6A-1C04-FAB0-2E73-F135B5B85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06724"/>
            <a:ext cx="3723861" cy="5038197"/>
          </a:xfrm>
        </p:spPr>
      </p:pic>
      <p:pic>
        <p:nvPicPr>
          <p:cNvPr id="7" name="Рисунок 6" descr="Изображение выглядит как одежда, человек, Человеческое лицо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3D8420A6-DDFE-EC9E-13C1-183DCCA11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61" y="1806724"/>
            <a:ext cx="3778648" cy="5038197"/>
          </a:xfrm>
          <a:prstGeom prst="rect">
            <a:avLst/>
          </a:prstGeom>
        </p:spPr>
      </p:pic>
      <p:pic>
        <p:nvPicPr>
          <p:cNvPr id="9" name="Рисунок 8" descr="Изображение выглядит как одежда, Человеческое лицо, человек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9C41BE1A-A1B6-25D8-C8AB-BB76D52F3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709" y="1770201"/>
            <a:ext cx="3778648" cy="50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08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EB149E-8B6D-09DE-977A-FD8C3F879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Акция «Я за некурящую Россию»</a:t>
            </a:r>
          </a:p>
        </p:txBody>
      </p:sp>
      <p:pic>
        <p:nvPicPr>
          <p:cNvPr id="5" name="Объект 4" descr="Изображение выглядит как одежда, Человеческое лицо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5D69DA00-8DEB-F69E-4C2D-896F0CC8D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03921"/>
            <a:ext cx="6119191" cy="4589394"/>
          </a:xfrm>
        </p:spPr>
      </p:pic>
      <p:pic>
        <p:nvPicPr>
          <p:cNvPr id="7" name="Рисунок 6" descr="Изображение выглядит как одежда, человек, Человеческое лицо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BD0D7A4A-75B9-9551-344B-9394801B2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669" y="1815412"/>
            <a:ext cx="3658427" cy="487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88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AF65F-5147-FE5E-4B29-AAAF71A65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Акция «Блокадный хлеб»</a:t>
            </a:r>
          </a:p>
        </p:txBody>
      </p:sp>
      <p:pic>
        <p:nvPicPr>
          <p:cNvPr id="5" name="Объект 4" descr="Изображение выглядит как одежда, человек, куртк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25AB93D9-301A-CFB6-8086-EEAD2EE93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2" y="1865381"/>
            <a:ext cx="3690135" cy="4920181"/>
          </a:xfrm>
        </p:spPr>
      </p:pic>
      <p:pic>
        <p:nvPicPr>
          <p:cNvPr id="7" name="Рисунок 6" descr="Изображение выглядит как Человеческое лицо, стена, челове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928E624E-4062-97D4-BBDE-5BFB12C17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067" y="1865380"/>
            <a:ext cx="3690136" cy="4920181"/>
          </a:xfrm>
          <a:prstGeom prst="rect">
            <a:avLst/>
          </a:prstGeom>
        </p:spPr>
      </p:pic>
      <p:pic>
        <p:nvPicPr>
          <p:cNvPr id="9" name="Рисунок 8" descr="Изображение выглядит как небо, человек, на открытом воздухе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E2E18A8F-7E57-4C4E-4EBD-826046E6F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203" y="1838740"/>
            <a:ext cx="3764446" cy="494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48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9F1945-FB9F-82D7-A839-13D24AE21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Акция «Новый год в каждый дом»</a:t>
            </a:r>
          </a:p>
        </p:txBody>
      </p:sp>
      <p:pic>
        <p:nvPicPr>
          <p:cNvPr id="5" name="Объект 4" descr="Изображение выглядит как одежда, в помещении, человек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27669200-8E16-2827-C739-4FA6B13B59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83" y="1867738"/>
            <a:ext cx="5599504" cy="4199628"/>
          </a:xfrm>
        </p:spPr>
      </p:pic>
      <p:pic>
        <p:nvPicPr>
          <p:cNvPr id="7" name="Рисунок 6" descr="Изображение выглядит как одежда, человек, в помещении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23216C70-66C7-4BC1-3F3A-D184A1BDB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10" y="1867738"/>
            <a:ext cx="6030830" cy="452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02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A1A205-BA38-0B69-A5BC-08BBB43EB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Праздник «Ключи от лета».</a:t>
            </a:r>
            <a:br>
              <a:rPr lang="ru-RU" dirty="0"/>
            </a:br>
            <a:r>
              <a:rPr lang="ru-RU" dirty="0"/>
              <a:t>День защиты детей.</a:t>
            </a:r>
          </a:p>
        </p:txBody>
      </p:sp>
      <p:pic>
        <p:nvPicPr>
          <p:cNvPr id="5" name="Объект 4" descr="Изображение выглядит как на открытом воздухе, строительство, земля, небо&#10;&#10;Автоматически созданное описание">
            <a:extLst>
              <a:ext uri="{FF2B5EF4-FFF2-40B4-BE49-F238E27FC236}">
                <a16:creationId xmlns:a16="http://schemas.microsoft.com/office/drawing/2014/main" id="{DB8BFA18-797F-989F-86C9-85C67C08E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9" y="1760262"/>
            <a:ext cx="6001852" cy="4501390"/>
          </a:xfrm>
        </p:spPr>
      </p:pic>
      <p:pic>
        <p:nvPicPr>
          <p:cNvPr id="7" name="Рисунок 6" descr="Изображение выглядит как одежда, обувь, на открытом воздухе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B8A406C-246D-2B98-E3C7-8F73C969A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52" y="1760263"/>
            <a:ext cx="5115339" cy="450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98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491204-9669-D797-BD60-A2F18815E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Спортивная </a:t>
            </a:r>
            <a:r>
              <a:rPr lang="ru-RU"/>
              <a:t>программа </a:t>
            </a:r>
            <a:br>
              <a:rPr lang="ru-RU"/>
            </a:br>
            <a:r>
              <a:rPr lang="ru-RU"/>
              <a:t>«</a:t>
            </a:r>
            <a:r>
              <a:rPr lang="ru-RU" dirty="0"/>
              <a:t>В здоровом </a:t>
            </a:r>
            <a:r>
              <a:rPr lang="ru-RU"/>
              <a:t>теле – здоровый дух!»</a:t>
            </a:r>
          </a:p>
        </p:txBody>
      </p:sp>
      <p:pic>
        <p:nvPicPr>
          <p:cNvPr id="5" name="Объект 4" descr="Изображение выглядит как человек, обувь, спорт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8FD9F8D9-09EA-9C94-0D2A-2857F7453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75013"/>
            <a:ext cx="7170198" cy="4376700"/>
          </a:xfrm>
        </p:spPr>
      </p:pic>
      <p:pic>
        <p:nvPicPr>
          <p:cNvPr id="7" name="Рисунок 6" descr="Изображение выглядит как в помещении, баскетбол, пол, спорт&#10;&#10;Автоматически созданное описание">
            <a:extLst>
              <a:ext uri="{FF2B5EF4-FFF2-40B4-BE49-F238E27FC236}">
                <a16:creationId xmlns:a16="http://schemas.microsoft.com/office/drawing/2014/main" id="{A3B8A184-780C-4EE6-32D9-4B808B746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009" y="1871785"/>
            <a:ext cx="5536764" cy="311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16655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Стандартная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BA775397AAF8243A21CA33ECB3FEAEF" ma:contentTypeVersion="2" ma:contentTypeDescription="Создание документа." ma:contentTypeScope="" ma:versionID="8c6ca9d6b03e4d6b92ea41d9d774dc1c">
  <xsd:schema xmlns:xsd="http://www.w3.org/2001/XMLSchema" xmlns:xs="http://www.w3.org/2001/XMLSchema" xmlns:p="http://schemas.microsoft.com/office/2006/metadata/properties" xmlns:ns3="393cde81-e569-4afe-a0ae-4f7f20f69726" targetNamespace="http://schemas.microsoft.com/office/2006/metadata/properties" ma:root="true" ma:fieldsID="2ccc565a40649977434f7f249a755615" ns3:_="">
    <xsd:import namespace="393cde81-e569-4afe-a0ae-4f7f20f6972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3cde81-e569-4afe-a0ae-4f7f20f697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4F5C0CB-5BCE-4ED2-B877-4131D50E6D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3cde81-e569-4afe-a0ae-4f7f20f697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3E14787-51CB-42EC-9AEA-BD57C1BBFA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106ADC-688C-497E-A7E9-DA6F93B535BE}">
  <ds:schemaRefs>
    <ds:schemaRef ds:uri="393cde81-e569-4afe-a0ae-4f7f20f69726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67</Words>
  <Application>Microsoft Office PowerPoint</Application>
  <PresentationFormat>Широкоэкранный</PresentationFormat>
  <Paragraphs>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Avenir Next LT Pro</vt:lpstr>
      <vt:lpstr>Calibri</vt:lpstr>
      <vt:lpstr>Tw Cen MT</vt:lpstr>
      <vt:lpstr>ShapesVTI</vt:lpstr>
      <vt:lpstr>Презентация PowerPoint</vt:lpstr>
      <vt:lpstr>     Всероссийская военно-патриотическая                      акция «Горсть памяти»</vt:lpstr>
      <vt:lpstr>Акция «Георгиевская ленточка»</vt:lpstr>
      <vt:lpstr>Показ кукольного спектакля «Репка» для детей младшего возраста</vt:lpstr>
      <vt:lpstr>Акция «Я за некурящую Россию»</vt:lpstr>
      <vt:lpstr>Акция «Блокадный хлеб»</vt:lpstr>
      <vt:lpstr>Акция «Новый год в каждый дом»</vt:lpstr>
      <vt:lpstr>Праздник «Ключи от лета». День защиты детей.</vt:lpstr>
      <vt:lpstr>Спортивная программа  «В здоровом теле – здоровый дух!»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Лидия Камчатная</dc:creator>
  <cp:lastModifiedBy>Лидия Камчатная</cp:lastModifiedBy>
  <cp:revision>1</cp:revision>
  <dcterms:created xsi:type="dcterms:W3CDTF">2024-02-01T11:31:22Z</dcterms:created>
  <dcterms:modified xsi:type="dcterms:W3CDTF">2024-02-01T12:15:28Z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0x010100ABA775397AAF8243A21CA33ECB3FEAEF</vt:lpwstr>
  </property>
</Properties>
</file>