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4" r:id="rId5"/>
    <p:sldId id="261" r:id="rId6"/>
    <p:sldId id="267" r:id="rId7"/>
    <p:sldId id="266" r:id="rId8"/>
    <p:sldId id="263" r:id="rId9"/>
    <p:sldId id="262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>
      <p:cViewPr varScale="1">
        <p:scale>
          <a:sx n="89" d="100"/>
          <a:sy n="89" d="100"/>
        </p:scale>
        <p:origin x="-21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A6CAE3-6CBC-49E9-B285-76227B2513A5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7BF7FAB-07B9-4942-A7CF-D8B3EE571C50}">
      <dgm:prSet phldrT="[Текст]"/>
      <dgm:spPr/>
      <dgm:t>
        <a:bodyPr/>
        <a:lstStyle/>
        <a:p>
          <a:r>
            <a:rPr lang="ru-RU" dirty="0" smtClean="0">
              <a:solidFill>
                <a:schemeClr val="bg1">
                  <a:lumMod val="95000"/>
                </a:schemeClr>
              </a:solidFill>
            </a:rPr>
            <a:t>Проблема, решаемая в ходе реализации проекта</a:t>
          </a:r>
          <a:endParaRPr lang="ru-RU" dirty="0">
            <a:solidFill>
              <a:schemeClr val="bg1">
                <a:lumMod val="95000"/>
              </a:schemeClr>
            </a:solidFill>
          </a:endParaRPr>
        </a:p>
      </dgm:t>
    </dgm:pt>
    <dgm:pt modelId="{764532CE-054B-41F4-B6BA-A04EE9BFA246}" type="parTrans" cxnId="{09873963-2A75-49B9-BDE1-4AD43011F374}">
      <dgm:prSet/>
      <dgm:spPr/>
      <dgm:t>
        <a:bodyPr/>
        <a:lstStyle/>
        <a:p>
          <a:endParaRPr lang="ru-RU"/>
        </a:p>
      </dgm:t>
    </dgm:pt>
    <dgm:pt modelId="{F772FCF9-504D-493F-A802-EC64505B44D2}" type="sibTrans" cxnId="{09873963-2A75-49B9-BDE1-4AD43011F374}">
      <dgm:prSet/>
      <dgm:spPr/>
      <dgm:t>
        <a:bodyPr/>
        <a:lstStyle/>
        <a:p>
          <a:endParaRPr lang="ru-RU"/>
        </a:p>
      </dgm:t>
    </dgm:pt>
    <dgm:pt modelId="{F42E9213-DAD3-4196-8DB7-8DC28905CA74}">
      <dgm:prSet phldrT="[Текст]"/>
      <dgm:spPr/>
      <dgm:t>
        <a:bodyPr/>
        <a:lstStyle/>
        <a:p>
          <a:r>
            <a:rPr lang="ru-RU" dirty="0" smtClean="0"/>
            <a:t>Низкий уровень творческого взаимодействия между детьми и подростками  из разных муниципальных образований, в том числе из сельской местности;</a:t>
          </a:r>
          <a:endParaRPr lang="ru-RU" dirty="0"/>
        </a:p>
      </dgm:t>
    </dgm:pt>
    <dgm:pt modelId="{FD2A6594-B72B-46A9-9273-E1882C58BC20}" type="parTrans" cxnId="{C63252D3-149E-4308-9D45-76C0672B0B13}">
      <dgm:prSet/>
      <dgm:spPr/>
      <dgm:t>
        <a:bodyPr/>
        <a:lstStyle/>
        <a:p>
          <a:endParaRPr lang="ru-RU"/>
        </a:p>
      </dgm:t>
    </dgm:pt>
    <dgm:pt modelId="{A792D3B9-37B5-4D89-ABE2-FEB8B4CEB431}" type="sibTrans" cxnId="{C63252D3-149E-4308-9D45-76C0672B0B13}">
      <dgm:prSet/>
      <dgm:spPr/>
      <dgm:t>
        <a:bodyPr/>
        <a:lstStyle/>
        <a:p>
          <a:endParaRPr lang="ru-RU"/>
        </a:p>
      </dgm:t>
    </dgm:pt>
    <dgm:pt modelId="{93F26231-1F2A-4BE9-9662-6D933584D74F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</a:rPr>
            <a:t>Актуальность проекта</a:t>
          </a:r>
          <a:endParaRPr lang="ru-RU" b="0" dirty="0">
            <a:solidFill>
              <a:schemeClr val="tx1"/>
            </a:solidFill>
          </a:endParaRPr>
        </a:p>
      </dgm:t>
    </dgm:pt>
    <dgm:pt modelId="{2FD4F3FD-085C-423B-8A02-F6E9BA37586F}" type="parTrans" cxnId="{A6A8029F-31F9-4F93-8775-9CDB61196C09}">
      <dgm:prSet/>
      <dgm:spPr/>
      <dgm:t>
        <a:bodyPr/>
        <a:lstStyle/>
        <a:p>
          <a:endParaRPr lang="ru-RU"/>
        </a:p>
      </dgm:t>
    </dgm:pt>
    <dgm:pt modelId="{FEACAA26-A06A-45AC-9816-72ED8209F227}" type="sibTrans" cxnId="{A6A8029F-31F9-4F93-8775-9CDB61196C09}">
      <dgm:prSet/>
      <dgm:spPr/>
      <dgm:t>
        <a:bodyPr/>
        <a:lstStyle/>
        <a:p>
          <a:endParaRPr lang="ru-RU"/>
        </a:p>
      </dgm:t>
    </dgm:pt>
    <dgm:pt modelId="{D5650EAF-A849-46AA-AC5F-7AF477F857BA}">
      <dgm:prSet phldrT="[Текст]"/>
      <dgm:spPr/>
      <dgm:t>
        <a:bodyPr/>
        <a:lstStyle/>
        <a:p>
          <a:r>
            <a:rPr lang="ru-RU" dirty="0" smtClean="0"/>
            <a:t>Творческая среда позволяет сформировать личность, которая характеризуется «активностью освоения и преобразования окружающего мира, высокой самооценкой, открытостью и свободой своих суждений и поступков.</a:t>
          </a:r>
          <a:endParaRPr lang="ru-RU" dirty="0"/>
        </a:p>
      </dgm:t>
    </dgm:pt>
    <dgm:pt modelId="{DA9BCB0F-4B3F-4539-9B01-4D936792705E}" type="parTrans" cxnId="{DC42A023-749D-4F70-9BFE-F6764F8E286F}">
      <dgm:prSet/>
      <dgm:spPr/>
      <dgm:t>
        <a:bodyPr/>
        <a:lstStyle/>
        <a:p>
          <a:endParaRPr lang="ru-RU"/>
        </a:p>
      </dgm:t>
    </dgm:pt>
    <dgm:pt modelId="{4E7E4DB9-6C10-4ACB-8C2D-1E057C2301B0}" type="sibTrans" cxnId="{DC42A023-749D-4F70-9BFE-F6764F8E286F}">
      <dgm:prSet/>
      <dgm:spPr/>
      <dgm:t>
        <a:bodyPr/>
        <a:lstStyle/>
        <a:p>
          <a:endParaRPr lang="ru-RU"/>
        </a:p>
      </dgm:t>
    </dgm:pt>
    <dgm:pt modelId="{24082EB1-1633-454D-A781-F318EFDDCF5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Проектная идея </a:t>
          </a:r>
          <a:endParaRPr lang="ru-RU" dirty="0">
            <a:solidFill>
              <a:schemeClr val="tx1"/>
            </a:solidFill>
          </a:endParaRPr>
        </a:p>
      </dgm:t>
    </dgm:pt>
    <dgm:pt modelId="{F690B84F-10BB-4A04-95F8-5C11075E6124}" type="parTrans" cxnId="{ED31F4E9-263F-4618-8B59-4EFD013B9702}">
      <dgm:prSet/>
      <dgm:spPr/>
      <dgm:t>
        <a:bodyPr/>
        <a:lstStyle/>
        <a:p>
          <a:endParaRPr lang="ru-RU"/>
        </a:p>
      </dgm:t>
    </dgm:pt>
    <dgm:pt modelId="{4D7E4B6B-6B14-4FB2-9738-0CAB64285332}" type="sibTrans" cxnId="{ED31F4E9-263F-4618-8B59-4EFD013B9702}">
      <dgm:prSet/>
      <dgm:spPr/>
      <dgm:t>
        <a:bodyPr/>
        <a:lstStyle/>
        <a:p>
          <a:endParaRPr lang="ru-RU"/>
        </a:p>
      </dgm:t>
    </dgm:pt>
    <dgm:pt modelId="{6EE6F69B-09B5-4EA4-9250-88AF62AEF8DA}">
      <dgm:prSet phldrT="[Текст]"/>
      <dgm:spPr/>
      <dgm:t>
        <a:bodyPr/>
        <a:lstStyle/>
        <a:p>
          <a:r>
            <a:rPr lang="ru-RU" dirty="0" smtClean="0"/>
            <a:t>Создание среды для творческого разновозрастного взаимодействия на базе учреждения дополнительного образования </a:t>
          </a:r>
          <a:r>
            <a:rPr lang="ru-RU" dirty="0" err="1" smtClean="0"/>
            <a:t>Западнодвинского</a:t>
          </a:r>
          <a:r>
            <a:rPr lang="ru-RU" dirty="0" smtClean="0"/>
            <a:t> муниципального округа Тверской области   </a:t>
          </a:r>
          <a:endParaRPr lang="ru-RU" dirty="0"/>
        </a:p>
      </dgm:t>
    </dgm:pt>
    <dgm:pt modelId="{62247519-F9FB-4A28-BAA2-993446DA381E}" type="parTrans" cxnId="{7C206240-6C3E-4438-B360-965BCFE6657C}">
      <dgm:prSet/>
      <dgm:spPr/>
      <dgm:t>
        <a:bodyPr/>
        <a:lstStyle/>
        <a:p>
          <a:endParaRPr lang="ru-RU"/>
        </a:p>
      </dgm:t>
    </dgm:pt>
    <dgm:pt modelId="{2C56883A-74D0-4DE0-B0C8-74469043EB10}" type="sibTrans" cxnId="{7C206240-6C3E-4438-B360-965BCFE6657C}">
      <dgm:prSet/>
      <dgm:spPr/>
      <dgm:t>
        <a:bodyPr/>
        <a:lstStyle/>
        <a:p>
          <a:endParaRPr lang="ru-RU"/>
        </a:p>
      </dgm:t>
    </dgm:pt>
    <dgm:pt modelId="{9AB655CC-6CC4-4FA0-9706-A1383D8EB6C2}">
      <dgm:prSet phldrT="[Текст]"/>
      <dgm:spPr/>
      <dgm:t>
        <a:bodyPr/>
        <a:lstStyle/>
        <a:p>
          <a:r>
            <a:rPr lang="ru-RU" dirty="0" smtClean="0"/>
            <a:t> низкая положительная динамика по вовлечению детей и молодежи в творческую деятельность.</a:t>
          </a:r>
          <a:endParaRPr lang="ru-RU" dirty="0"/>
        </a:p>
      </dgm:t>
    </dgm:pt>
    <dgm:pt modelId="{D98DACAB-5AB1-492A-A6AE-425D886E6CC2}" type="parTrans" cxnId="{86009769-1722-47B0-BBD3-5A1D7A75E9AB}">
      <dgm:prSet/>
      <dgm:spPr/>
      <dgm:t>
        <a:bodyPr/>
        <a:lstStyle/>
        <a:p>
          <a:endParaRPr lang="ru-RU"/>
        </a:p>
      </dgm:t>
    </dgm:pt>
    <dgm:pt modelId="{FB09F8D7-86D7-4613-A135-0DC64A63CB65}" type="sibTrans" cxnId="{86009769-1722-47B0-BBD3-5A1D7A75E9AB}">
      <dgm:prSet/>
      <dgm:spPr/>
      <dgm:t>
        <a:bodyPr/>
        <a:lstStyle/>
        <a:p>
          <a:endParaRPr lang="ru-RU"/>
        </a:p>
      </dgm:t>
    </dgm:pt>
    <dgm:pt modelId="{66362015-DB20-4FF9-8691-7B3C7608D880}">
      <dgm:prSet phldrT="[Текст]"/>
      <dgm:spPr/>
      <dgm:t>
        <a:bodyPr/>
        <a:lstStyle/>
        <a:p>
          <a:r>
            <a:rPr lang="ru-RU" dirty="0" smtClean="0"/>
            <a:t> недостаточная активность педагогов для распространения своего опыта;</a:t>
          </a:r>
          <a:endParaRPr lang="ru-RU" dirty="0"/>
        </a:p>
      </dgm:t>
    </dgm:pt>
    <dgm:pt modelId="{750FA8D0-57FE-4A05-B649-8087CF63005B}" type="sibTrans" cxnId="{D10A32F3-B2C6-4215-9BE9-D71117904B85}">
      <dgm:prSet/>
      <dgm:spPr/>
      <dgm:t>
        <a:bodyPr/>
        <a:lstStyle/>
        <a:p>
          <a:endParaRPr lang="ru-RU"/>
        </a:p>
      </dgm:t>
    </dgm:pt>
    <dgm:pt modelId="{BE4297CA-05B2-4D06-B2CD-DAC0DC53771C}" type="parTrans" cxnId="{D10A32F3-B2C6-4215-9BE9-D71117904B85}">
      <dgm:prSet/>
      <dgm:spPr/>
      <dgm:t>
        <a:bodyPr/>
        <a:lstStyle/>
        <a:p>
          <a:endParaRPr lang="ru-RU"/>
        </a:p>
      </dgm:t>
    </dgm:pt>
    <dgm:pt modelId="{4772EA08-4023-48B6-BA04-C1C1CFDCC1FA}" type="pres">
      <dgm:prSet presAssocID="{D9A6CAE3-6CBC-49E9-B285-76227B2513A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263AB2-D908-404E-8C97-DB55DC46A0E4}" type="pres">
      <dgm:prSet presAssocID="{D7BF7FAB-07B9-4942-A7CF-D8B3EE571C50}" presName="linNode" presStyleCnt="0"/>
      <dgm:spPr/>
      <dgm:t>
        <a:bodyPr/>
        <a:lstStyle/>
        <a:p>
          <a:endParaRPr lang="ru-RU"/>
        </a:p>
      </dgm:t>
    </dgm:pt>
    <dgm:pt modelId="{EB7FD3A8-C052-4303-95BF-B89CEC8C3BFF}" type="pres">
      <dgm:prSet presAssocID="{D7BF7FAB-07B9-4942-A7CF-D8B3EE571C5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842B2-A6F9-40EF-83C1-B828A47A5A34}" type="pres">
      <dgm:prSet presAssocID="{D7BF7FAB-07B9-4942-A7CF-D8B3EE571C5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08762C-E72F-4A65-BF4A-3EE877FE84C6}" type="pres">
      <dgm:prSet presAssocID="{F772FCF9-504D-493F-A802-EC64505B44D2}" presName="sp" presStyleCnt="0"/>
      <dgm:spPr/>
      <dgm:t>
        <a:bodyPr/>
        <a:lstStyle/>
        <a:p>
          <a:endParaRPr lang="ru-RU"/>
        </a:p>
      </dgm:t>
    </dgm:pt>
    <dgm:pt modelId="{0E1236AC-F3E9-42EA-A367-174759720E00}" type="pres">
      <dgm:prSet presAssocID="{93F26231-1F2A-4BE9-9662-6D933584D74F}" presName="linNode" presStyleCnt="0"/>
      <dgm:spPr/>
      <dgm:t>
        <a:bodyPr/>
        <a:lstStyle/>
        <a:p>
          <a:endParaRPr lang="ru-RU"/>
        </a:p>
      </dgm:t>
    </dgm:pt>
    <dgm:pt modelId="{ECF0F520-BDE4-4ECF-BEED-0096D4D2683F}" type="pres">
      <dgm:prSet presAssocID="{93F26231-1F2A-4BE9-9662-6D933584D74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DAC2B3-7F2C-4C1B-BE49-D30C6CC727A3}" type="pres">
      <dgm:prSet presAssocID="{93F26231-1F2A-4BE9-9662-6D933584D74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C323-6D48-4CDB-A10D-BED0CFCAF29C}" type="pres">
      <dgm:prSet presAssocID="{FEACAA26-A06A-45AC-9816-72ED8209F227}" presName="sp" presStyleCnt="0"/>
      <dgm:spPr/>
      <dgm:t>
        <a:bodyPr/>
        <a:lstStyle/>
        <a:p>
          <a:endParaRPr lang="ru-RU"/>
        </a:p>
      </dgm:t>
    </dgm:pt>
    <dgm:pt modelId="{EE90ECB1-ACEC-499E-A06E-911CAC64C6A0}" type="pres">
      <dgm:prSet presAssocID="{24082EB1-1633-454D-A781-F318EFDDCF5D}" presName="linNode" presStyleCnt="0"/>
      <dgm:spPr/>
      <dgm:t>
        <a:bodyPr/>
        <a:lstStyle/>
        <a:p>
          <a:endParaRPr lang="ru-RU"/>
        </a:p>
      </dgm:t>
    </dgm:pt>
    <dgm:pt modelId="{8E7A444F-D7B3-46D0-83DD-E3E34B0614A0}" type="pres">
      <dgm:prSet presAssocID="{24082EB1-1633-454D-A781-F318EFDDCF5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558021-3871-4500-87D4-137A7D4079C4}" type="pres">
      <dgm:prSet presAssocID="{24082EB1-1633-454D-A781-F318EFDDCF5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0A32F3-B2C6-4215-9BE9-D71117904B85}" srcId="{D7BF7FAB-07B9-4942-A7CF-D8B3EE571C50}" destId="{66362015-DB20-4FF9-8691-7B3C7608D880}" srcOrd="1" destOrd="0" parTransId="{BE4297CA-05B2-4D06-B2CD-DAC0DC53771C}" sibTransId="{750FA8D0-57FE-4A05-B649-8087CF63005B}"/>
    <dgm:cxn modelId="{09873963-2A75-49B9-BDE1-4AD43011F374}" srcId="{D9A6CAE3-6CBC-49E9-B285-76227B2513A5}" destId="{D7BF7FAB-07B9-4942-A7CF-D8B3EE571C50}" srcOrd="0" destOrd="0" parTransId="{764532CE-054B-41F4-B6BA-A04EE9BFA246}" sibTransId="{F772FCF9-504D-493F-A802-EC64505B44D2}"/>
    <dgm:cxn modelId="{B7B1D553-0F93-4AF5-A68A-0085AD4BA88A}" type="presOf" srcId="{D5650EAF-A849-46AA-AC5F-7AF477F857BA}" destId="{F0DAC2B3-7F2C-4C1B-BE49-D30C6CC727A3}" srcOrd="0" destOrd="0" presId="urn:microsoft.com/office/officeart/2005/8/layout/vList5"/>
    <dgm:cxn modelId="{ED31F4E9-263F-4618-8B59-4EFD013B9702}" srcId="{D9A6CAE3-6CBC-49E9-B285-76227B2513A5}" destId="{24082EB1-1633-454D-A781-F318EFDDCF5D}" srcOrd="2" destOrd="0" parTransId="{F690B84F-10BB-4A04-95F8-5C11075E6124}" sibTransId="{4D7E4B6B-6B14-4FB2-9738-0CAB64285332}"/>
    <dgm:cxn modelId="{FDF5EECA-6A72-4B82-A8D1-F0205F380166}" type="presOf" srcId="{D7BF7FAB-07B9-4942-A7CF-D8B3EE571C50}" destId="{EB7FD3A8-C052-4303-95BF-B89CEC8C3BFF}" srcOrd="0" destOrd="0" presId="urn:microsoft.com/office/officeart/2005/8/layout/vList5"/>
    <dgm:cxn modelId="{4C0985AF-1151-4F0B-82B3-0CBE0F18B9AB}" type="presOf" srcId="{D9A6CAE3-6CBC-49E9-B285-76227B2513A5}" destId="{4772EA08-4023-48B6-BA04-C1C1CFDCC1FA}" srcOrd="0" destOrd="0" presId="urn:microsoft.com/office/officeart/2005/8/layout/vList5"/>
    <dgm:cxn modelId="{C63252D3-149E-4308-9D45-76C0672B0B13}" srcId="{D7BF7FAB-07B9-4942-A7CF-D8B3EE571C50}" destId="{F42E9213-DAD3-4196-8DB7-8DC28905CA74}" srcOrd="0" destOrd="0" parTransId="{FD2A6594-B72B-46A9-9273-E1882C58BC20}" sibTransId="{A792D3B9-37B5-4D89-ABE2-FEB8B4CEB431}"/>
    <dgm:cxn modelId="{F6BE9733-0C4E-4F9D-94A2-89D96F6DDB0E}" type="presOf" srcId="{24082EB1-1633-454D-A781-F318EFDDCF5D}" destId="{8E7A444F-D7B3-46D0-83DD-E3E34B0614A0}" srcOrd="0" destOrd="0" presId="urn:microsoft.com/office/officeart/2005/8/layout/vList5"/>
    <dgm:cxn modelId="{6F88E4F0-31B4-429D-9B2C-E0710E3E9CFD}" type="presOf" srcId="{66362015-DB20-4FF9-8691-7B3C7608D880}" destId="{9F0842B2-A6F9-40EF-83C1-B828A47A5A34}" srcOrd="0" destOrd="1" presId="urn:microsoft.com/office/officeart/2005/8/layout/vList5"/>
    <dgm:cxn modelId="{3EC9AB66-D793-4053-BC32-E38E01DBA795}" type="presOf" srcId="{6EE6F69B-09B5-4EA4-9250-88AF62AEF8DA}" destId="{8C558021-3871-4500-87D4-137A7D4079C4}" srcOrd="0" destOrd="0" presId="urn:microsoft.com/office/officeart/2005/8/layout/vList5"/>
    <dgm:cxn modelId="{86009769-1722-47B0-BBD3-5A1D7A75E9AB}" srcId="{D7BF7FAB-07B9-4942-A7CF-D8B3EE571C50}" destId="{9AB655CC-6CC4-4FA0-9706-A1383D8EB6C2}" srcOrd="2" destOrd="0" parTransId="{D98DACAB-5AB1-492A-A6AE-425D886E6CC2}" sibTransId="{FB09F8D7-86D7-4613-A135-0DC64A63CB65}"/>
    <dgm:cxn modelId="{DC42A023-749D-4F70-9BFE-F6764F8E286F}" srcId="{93F26231-1F2A-4BE9-9662-6D933584D74F}" destId="{D5650EAF-A849-46AA-AC5F-7AF477F857BA}" srcOrd="0" destOrd="0" parTransId="{DA9BCB0F-4B3F-4539-9B01-4D936792705E}" sibTransId="{4E7E4DB9-6C10-4ACB-8C2D-1E057C2301B0}"/>
    <dgm:cxn modelId="{F4285BF0-B53B-4C4A-BB2E-281621879A65}" type="presOf" srcId="{93F26231-1F2A-4BE9-9662-6D933584D74F}" destId="{ECF0F520-BDE4-4ECF-BEED-0096D4D2683F}" srcOrd="0" destOrd="0" presId="urn:microsoft.com/office/officeart/2005/8/layout/vList5"/>
    <dgm:cxn modelId="{A6A8029F-31F9-4F93-8775-9CDB61196C09}" srcId="{D9A6CAE3-6CBC-49E9-B285-76227B2513A5}" destId="{93F26231-1F2A-4BE9-9662-6D933584D74F}" srcOrd="1" destOrd="0" parTransId="{2FD4F3FD-085C-423B-8A02-F6E9BA37586F}" sibTransId="{FEACAA26-A06A-45AC-9816-72ED8209F227}"/>
    <dgm:cxn modelId="{7C206240-6C3E-4438-B360-965BCFE6657C}" srcId="{24082EB1-1633-454D-A781-F318EFDDCF5D}" destId="{6EE6F69B-09B5-4EA4-9250-88AF62AEF8DA}" srcOrd="0" destOrd="0" parTransId="{62247519-F9FB-4A28-BAA2-993446DA381E}" sibTransId="{2C56883A-74D0-4DE0-B0C8-74469043EB10}"/>
    <dgm:cxn modelId="{650677C7-6D18-42A7-9109-23ED1C048C8D}" type="presOf" srcId="{F42E9213-DAD3-4196-8DB7-8DC28905CA74}" destId="{9F0842B2-A6F9-40EF-83C1-B828A47A5A34}" srcOrd="0" destOrd="0" presId="urn:microsoft.com/office/officeart/2005/8/layout/vList5"/>
    <dgm:cxn modelId="{A55090B1-D8A0-4254-BD50-BD9AB92D9A58}" type="presOf" srcId="{9AB655CC-6CC4-4FA0-9706-A1383D8EB6C2}" destId="{9F0842B2-A6F9-40EF-83C1-B828A47A5A34}" srcOrd="0" destOrd="2" presId="urn:microsoft.com/office/officeart/2005/8/layout/vList5"/>
    <dgm:cxn modelId="{08291E7F-0191-493E-BD64-AED8C8FAC013}" type="presParOf" srcId="{4772EA08-4023-48B6-BA04-C1C1CFDCC1FA}" destId="{E8263AB2-D908-404E-8C97-DB55DC46A0E4}" srcOrd="0" destOrd="0" presId="urn:microsoft.com/office/officeart/2005/8/layout/vList5"/>
    <dgm:cxn modelId="{B58D6979-840A-4733-8E41-6375EC6B75CC}" type="presParOf" srcId="{E8263AB2-D908-404E-8C97-DB55DC46A0E4}" destId="{EB7FD3A8-C052-4303-95BF-B89CEC8C3BFF}" srcOrd="0" destOrd="0" presId="urn:microsoft.com/office/officeart/2005/8/layout/vList5"/>
    <dgm:cxn modelId="{271F07B6-A2B4-402F-B1BF-8FDF2787F4BE}" type="presParOf" srcId="{E8263AB2-D908-404E-8C97-DB55DC46A0E4}" destId="{9F0842B2-A6F9-40EF-83C1-B828A47A5A34}" srcOrd="1" destOrd="0" presId="urn:microsoft.com/office/officeart/2005/8/layout/vList5"/>
    <dgm:cxn modelId="{B5394180-7B66-4DD7-9D5D-F9818222B893}" type="presParOf" srcId="{4772EA08-4023-48B6-BA04-C1C1CFDCC1FA}" destId="{1608762C-E72F-4A65-BF4A-3EE877FE84C6}" srcOrd="1" destOrd="0" presId="urn:microsoft.com/office/officeart/2005/8/layout/vList5"/>
    <dgm:cxn modelId="{0006A9CF-42C0-457D-944B-D76DF24FB4FA}" type="presParOf" srcId="{4772EA08-4023-48B6-BA04-C1C1CFDCC1FA}" destId="{0E1236AC-F3E9-42EA-A367-174759720E00}" srcOrd="2" destOrd="0" presId="urn:microsoft.com/office/officeart/2005/8/layout/vList5"/>
    <dgm:cxn modelId="{B9AFEA7A-4910-42F6-846D-ECC2B584567C}" type="presParOf" srcId="{0E1236AC-F3E9-42EA-A367-174759720E00}" destId="{ECF0F520-BDE4-4ECF-BEED-0096D4D2683F}" srcOrd="0" destOrd="0" presId="urn:microsoft.com/office/officeart/2005/8/layout/vList5"/>
    <dgm:cxn modelId="{55160E58-9820-4255-BA57-938655FFF859}" type="presParOf" srcId="{0E1236AC-F3E9-42EA-A367-174759720E00}" destId="{F0DAC2B3-7F2C-4C1B-BE49-D30C6CC727A3}" srcOrd="1" destOrd="0" presId="urn:microsoft.com/office/officeart/2005/8/layout/vList5"/>
    <dgm:cxn modelId="{5D2F914C-C526-4ACE-BC1D-AEA013D087DD}" type="presParOf" srcId="{4772EA08-4023-48B6-BA04-C1C1CFDCC1FA}" destId="{B2A2C323-6D48-4CDB-A10D-BED0CFCAF29C}" srcOrd="3" destOrd="0" presId="urn:microsoft.com/office/officeart/2005/8/layout/vList5"/>
    <dgm:cxn modelId="{E2D1A133-D77F-46D4-9943-479D2DC51CDF}" type="presParOf" srcId="{4772EA08-4023-48B6-BA04-C1C1CFDCC1FA}" destId="{EE90ECB1-ACEC-499E-A06E-911CAC64C6A0}" srcOrd="4" destOrd="0" presId="urn:microsoft.com/office/officeart/2005/8/layout/vList5"/>
    <dgm:cxn modelId="{5B62D06F-33AF-4AA9-920A-7D1ADB99DD39}" type="presParOf" srcId="{EE90ECB1-ACEC-499E-A06E-911CAC64C6A0}" destId="{8E7A444F-D7B3-46D0-83DD-E3E34B0614A0}" srcOrd="0" destOrd="0" presId="urn:microsoft.com/office/officeart/2005/8/layout/vList5"/>
    <dgm:cxn modelId="{6CDABE28-2462-41A3-9589-DCB82817F855}" type="presParOf" srcId="{EE90ECB1-ACEC-499E-A06E-911CAC64C6A0}" destId="{8C558021-3871-4500-87D4-137A7D4079C4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C1B87A-A3C5-4958-954C-F3B0DCA768A9}" type="doc">
      <dgm:prSet loTypeId="urn:microsoft.com/office/officeart/2005/8/layout/bProcess4" loCatId="process" qsTypeId="urn:microsoft.com/office/officeart/2005/8/quickstyle/3d3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02C9B091-D433-4A4B-AD6E-B3741F134CD1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Анализ вовлеченности детей в творческое взаимодействие на начало реализации практики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4CCFAB3C-1B19-4A04-B2EE-2CFBBC87E4A7}" type="parTrans" cxnId="{4ECF171A-C052-4DAF-B21A-AC1A97D8B110}">
      <dgm:prSet/>
      <dgm:spPr/>
      <dgm:t>
        <a:bodyPr/>
        <a:lstStyle/>
        <a:p>
          <a:endParaRPr lang="ru-RU"/>
        </a:p>
      </dgm:t>
    </dgm:pt>
    <dgm:pt modelId="{41AC49A7-94C4-4D2B-86B2-318C8ABEE456}" type="sibTrans" cxnId="{4ECF171A-C052-4DAF-B21A-AC1A97D8B110}">
      <dgm:prSet/>
      <dgm:spPr/>
      <dgm:t>
        <a:bodyPr/>
        <a:lstStyle/>
        <a:p>
          <a:endParaRPr lang="ru-RU"/>
        </a:p>
      </dgm:t>
    </dgm:pt>
    <dgm:pt modelId="{286D04D8-373B-4C6C-90A0-58A1DF20EB04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Формирование рабочей группы и определение направлений её работы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AE137E75-05CC-4853-9A90-177ABF07CE18}" type="parTrans" cxnId="{5134DEC3-ADCE-4A4D-9C18-77CC3CDFD4A2}">
      <dgm:prSet/>
      <dgm:spPr/>
      <dgm:t>
        <a:bodyPr/>
        <a:lstStyle/>
        <a:p>
          <a:endParaRPr lang="ru-RU"/>
        </a:p>
      </dgm:t>
    </dgm:pt>
    <dgm:pt modelId="{A029F2F7-A2C2-4C83-B114-22A541392033}" type="sibTrans" cxnId="{5134DEC3-ADCE-4A4D-9C18-77CC3CDFD4A2}">
      <dgm:prSet/>
      <dgm:spPr/>
      <dgm:t>
        <a:bodyPr/>
        <a:lstStyle/>
        <a:p>
          <a:endParaRPr lang="ru-RU"/>
        </a:p>
      </dgm:t>
    </dgm:pt>
    <dgm:pt modelId="{A9846A12-771C-4164-AE06-F46F9CF52E41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Проведение заседаний рабочей группы для определения  направлений работы фестиваля, как основной площадки творческого взаимодействия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2C4E51E4-307D-42A7-98D7-9D26CD5BB9D1}" type="parTrans" cxnId="{8F6C81AD-DDB0-4688-8B99-A498D7AEB503}">
      <dgm:prSet/>
      <dgm:spPr/>
      <dgm:t>
        <a:bodyPr/>
        <a:lstStyle/>
        <a:p>
          <a:endParaRPr lang="ru-RU"/>
        </a:p>
      </dgm:t>
    </dgm:pt>
    <dgm:pt modelId="{B24AEDFA-B900-407F-A1B5-407E4D808C46}" type="sibTrans" cxnId="{8F6C81AD-DDB0-4688-8B99-A498D7AEB503}">
      <dgm:prSet/>
      <dgm:spPr/>
      <dgm:t>
        <a:bodyPr/>
        <a:lstStyle/>
        <a:p>
          <a:endParaRPr lang="ru-RU"/>
        </a:p>
      </dgm:t>
    </dgm:pt>
    <dgm:pt modelId="{99012B6B-1BC0-4825-B780-C9462DD1C575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Разработка и согласование Положения о проведении фестиваля и Плана работы по подготовке к фестивалю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E2EDA904-2794-4391-B7AF-A73B623C2543}" type="parTrans" cxnId="{847CA388-1345-4607-A90E-7CC8F2C2FAC7}">
      <dgm:prSet/>
      <dgm:spPr/>
      <dgm:t>
        <a:bodyPr/>
        <a:lstStyle/>
        <a:p>
          <a:endParaRPr lang="ru-RU"/>
        </a:p>
      </dgm:t>
    </dgm:pt>
    <dgm:pt modelId="{029C3E01-4263-454A-907B-1B7811074C5C}" type="sibTrans" cxnId="{847CA388-1345-4607-A90E-7CC8F2C2FAC7}">
      <dgm:prSet/>
      <dgm:spPr/>
      <dgm:t>
        <a:bodyPr/>
        <a:lstStyle/>
        <a:p>
          <a:endParaRPr lang="ru-RU"/>
        </a:p>
      </dgm:t>
    </dgm:pt>
    <dgm:pt modelId="{86A85C51-3C17-4F86-943D-9B971BAA7DAC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Подбор членов жюри для фестиваля, определение конкурсных площадок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B8AB76FC-84B0-4809-91D8-F159B4A51A61}" type="parTrans" cxnId="{FF46BD41-98BD-4D80-978F-FF1B16CDF99F}">
      <dgm:prSet/>
      <dgm:spPr/>
      <dgm:t>
        <a:bodyPr/>
        <a:lstStyle/>
        <a:p>
          <a:endParaRPr lang="ru-RU"/>
        </a:p>
      </dgm:t>
    </dgm:pt>
    <dgm:pt modelId="{ABBD5EEA-A619-4EBB-8A9F-DFA67D0C97EE}" type="sibTrans" cxnId="{FF46BD41-98BD-4D80-978F-FF1B16CDF99F}">
      <dgm:prSet/>
      <dgm:spPr/>
      <dgm:t>
        <a:bodyPr/>
        <a:lstStyle/>
        <a:p>
          <a:endParaRPr lang="ru-RU"/>
        </a:p>
      </dgm:t>
    </dgm:pt>
    <dgm:pt modelId="{DC649344-0B17-4862-AD74-93C8CE5BEC47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Разработка механизма поощрения и стимулирования творчески одаренных детей и талантливой молодежи 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8723ED49-E298-4F98-82EA-603FBD2AFA07}" type="parTrans" cxnId="{431C8D6C-061F-46B9-985D-4E91FAB46294}">
      <dgm:prSet/>
      <dgm:spPr/>
      <dgm:t>
        <a:bodyPr/>
        <a:lstStyle/>
        <a:p>
          <a:endParaRPr lang="ru-RU"/>
        </a:p>
      </dgm:t>
    </dgm:pt>
    <dgm:pt modelId="{AE1DAF34-BFB8-475B-9224-AECEC8B14D22}" type="sibTrans" cxnId="{431C8D6C-061F-46B9-985D-4E91FAB46294}">
      <dgm:prSet/>
      <dgm:spPr/>
      <dgm:t>
        <a:bodyPr/>
        <a:lstStyle/>
        <a:p>
          <a:endParaRPr lang="ru-RU"/>
        </a:p>
      </dgm:t>
    </dgm:pt>
    <dgm:pt modelId="{7E83AB94-C171-4C12-AA39-7FE227C1D1FE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Проведение фестиваля 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DB2F3EB2-10FB-40C2-BB70-9674D306813F}" type="parTrans" cxnId="{8406FB8A-4331-446B-9458-999F59ED8E63}">
      <dgm:prSet/>
      <dgm:spPr/>
      <dgm:t>
        <a:bodyPr/>
        <a:lstStyle/>
        <a:p>
          <a:endParaRPr lang="ru-RU"/>
        </a:p>
      </dgm:t>
    </dgm:pt>
    <dgm:pt modelId="{0B275128-2B11-490E-AF13-E9753815AAB5}" type="sibTrans" cxnId="{8406FB8A-4331-446B-9458-999F59ED8E63}">
      <dgm:prSet/>
      <dgm:spPr/>
      <dgm:t>
        <a:bodyPr/>
        <a:lstStyle/>
        <a:p>
          <a:endParaRPr lang="ru-RU"/>
        </a:p>
      </dgm:t>
    </dgm:pt>
    <dgm:pt modelId="{DBB09FE4-82A1-42E0-9356-AC60385B8442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Анализ результатов по итогам проведения фестиваля</a:t>
          </a:r>
          <a:endParaRPr lang="ru-RU" dirty="0"/>
        </a:p>
      </dgm:t>
    </dgm:pt>
    <dgm:pt modelId="{11984514-1F09-4FEA-AE92-7ACE5258B5BD}" type="parTrans" cxnId="{9B3EBFDA-6A68-4B59-86DF-89A805224D8E}">
      <dgm:prSet/>
      <dgm:spPr/>
      <dgm:t>
        <a:bodyPr/>
        <a:lstStyle/>
        <a:p>
          <a:endParaRPr lang="ru-RU"/>
        </a:p>
      </dgm:t>
    </dgm:pt>
    <dgm:pt modelId="{6C960901-C300-4BE6-8F5A-4020FF1D1C56}" type="sibTrans" cxnId="{9B3EBFDA-6A68-4B59-86DF-89A805224D8E}">
      <dgm:prSet/>
      <dgm:spPr/>
      <dgm:t>
        <a:bodyPr/>
        <a:lstStyle/>
        <a:p>
          <a:endParaRPr lang="ru-RU"/>
        </a:p>
      </dgm:t>
    </dgm:pt>
    <dgm:pt modelId="{1C0D6ABC-9535-4E23-B1DF-A742758E579E}">
      <dgm:prSet phldrT="[Текст]"/>
      <dgm:spPr/>
      <dgm:t>
        <a:bodyPr/>
        <a:lstStyle/>
        <a:p>
          <a:r>
            <a:rPr lang="ru-RU" dirty="0" smtClean="0">
              <a:solidFill>
                <a:schemeClr val="accent5">
                  <a:lumMod val="10000"/>
                </a:schemeClr>
              </a:solidFill>
            </a:rPr>
            <a:t>Разработка системы дополнительных мер по увеличению вовлеченности детей и педагогов в среду творческого взаимодействия</a:t>
          </a:r>
          <a:endParaRPr lang="ru-RU" dirty="0">
            <a:solidFill>
              <a:schemeClr val="accent5">
                <a:lumMod val="10000"/>
              </a:schemeClr>
            </a:solidFill>
          </a:endParaRPr>
        </a:p>
      </dgm:t>
    </dgm:pt>
    <dgm:pt modelId="{A3E4D629-EE09-4A04-BA7A-6E8FBAD461D7}" type="parTrans" cxnId="{219FD455-CE1A-430B-BA50-4548A6A82730}">
      <dgm:prSet/>
      <dgm:spPr/>
      <dgm:t>
        <a:bodyPr/>
        <a:lstStyle/>
        <a:p>
          <a:endParaRPr lang="ru-RU"/>
        </a:p>
      </dgm:t>
    </dgm:pt>
    <dgm:pt modelId="{F6F46042-1B2F-4A4E-AD01-FFDF0F4F51B3}" type="sibTrans" cxnId="{219FD455-CE1A-430B-BA50-4548A6A82730}">
      <dgm:prSet/>
      <dgm:spPr/>
      <dgm:t>
        <a:bodyPr/>
        <a:lstStyle/>
        <a:p>
          <a:endParaRPr lang="ru-RU"/>
        </a:p>
      </dgm:t>
    </dgm:pt>
    <dgm:pt modelId="{187C860A-8E3F-4F9D-B0AE-DBB29A2323B8}" type="pres">
      <dgm:prSet presAssocID="{1DC1B87A-A3C5-4958-954C-F3B0DCA768A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22FE0609-6FA0-430A-8DDE-7C2373962295}" type="pres">
      <dgm:prSet presAssocID="{02C9B091-D433-4A4B-AD6E-B3741F134CD1}" presName="compNode" presStyleCnt="0"/>
      <dgm:spPr/>
    </dgm:pt>
    <dgm:pt modelId="{48C089A0-29EF-45FA-AC1F-DB30DBC602DC}" type="pres">
      <dgm:prSet presAssocID="{02C9B091-D433-4A4B-AD6E-B3741F134CD1}" presName="dummyConnPt" presStyleCnt="0"/>
      <dgm:spPr/>
    </dgm:pt>
    <dgm:pt modelId="{79882B05-4CE6-44C1-9A61-F711707BE188}" type="pres">
      <dgm:prSet presAssocID="{02C9B091-D433-4A4B-AD6E-B3741F134CD1}" presName="node" presStyleLbl="node1" presStyleIdx="0" presStyleCnt="9" custScaleX="137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98FE9-0195-4B99-948F-8737344BA967}" type="pres">
      <dgm:prSet presAssocID="{41AC49A7-94C4-4D2B-86B2-318C8ABEE456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EF3AEF28-8EC6-4925-8DC1-9BFF4C027DDA}" type="pres">
      <dgm:prSet presAssocID="{286D04D8-373B-4C6C-90A0-58A1DF20EB04}" presName="compNode" presStyleCnt="0"/>
      <dgm:spPr/>
    </dgm:pt>
    <dgm:pt modelId="{A764E3CA-978B-404A-8387-A274F5CEB141}" type="pres">
      <dgm:prSet presAssocID="{286D04D8-373B-4C6C-90A0-58A1DF20EB04}" presName="dummyConnPt" presStyleCnt="0"/>
      <dgm:spPr/>
    </dgm:pt>
    <dgm:pt modelId="{32BB133A-562D-4B92-AD4C-22FE7D55CF95}" type="pres">
      <dgm:prSet presAssocID="{286D04D8-373B-4C6C-90A0-58A1DF20EB04}" presName="node" presStyleLbl="node1" presStyleIdx="1" presStyleCnt="9" custScaleX="137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21FF97-35BC-489B-9789-2135D731B4C2}" type="pres">
      <dgm:prSet presAssocID="{A029F2F7-A2C2-4C83-B114-22A541392033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653FD47C-F011-4E20-B0B5-1FA21C0E3BB6}" type="pres">
      <dgm:prSet presAssocID="{A9846A12-771C-4164-AE06-F46F9CF52E41}" presName="compNode" presStyleCnt="0"/>
      <dgm:spPr/>
    </dgm:pt>
    <dgm:pt modelId="{2D6A60BD-6185-4D62-B7F4-7BD30696156D}" type="pres">
      <dgm:prSet presAssocID="{A9846A12-771C-4164-AE06-F46F9CF52E41}" presName="dummyConnPt" presStyleCnt="0"/>
      <dgm:spPr/>
    </dgm:pt>
    <dgm:pt modelId="{DDA88463-388F-42F2-9003-73C0EBAEFE08}" type="pres">
      <dgm:prSet presAssocID="{A9846A12-771C-4164-AE06-F46F9CF52E41}" presName="node" presStyleLbl="node1" presStyleIdx="2" presStyleCnt="9" custScaleX="137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83134-E021-49E5-A145-6D6A6BE72BD5}" type="pres">
      <dgm:prSet presAssocID="{B24AEDFA-B900-407F-A1B5-407E4D808C46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ED1F4180-BD1D-49E1-9959-D7C53FA2626E}" type="pres">
      <dgm:prSet presAssocID="{99012B6B-1BC0-4825-B780-C9462DD1C575}" presName="compNode" presStyleCnt="0"/>
      <dgm:spPr/>
    </dgm:pt>
    <dgm:pt modelId="{96C1F6D0-034B-4AF3-9EAC-E3D940A1A6A1}" type="pres">
      <dgm:prSet presAssocID="{99012B6B-1BC0-4825-B780-C9462DD1C575}" presName="dummyConnPt" presStyleCnt="0"/>
      <dgm:spPr/>
    </dgm:pt>
    <dgm:pt modelId="{96F3307C-6F9F-4F92-B382-8E939BAF092D}" type="pres">
      <dgm:prSet presAssocID="{99012B6B-1BC0-4825-B780-C9462DD1C575}" presName="node" presStyleLbl="node1" presStyleIdx="3" presStyleCnt="9" custScaleX="126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7CD928-E340-4447-A4CB-D723283F8146}" type="pres">
      <dgm:prSet presAssocID="{029C3E01-4263-454A-907B-1B7811074C5C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DCDDCC59-27C0-4B1B-93EE-3697C2D3F7DF}" type="pres">
      <dgm:prSet presAssocID="{86A85C51-3C17-4F86-943D-9B971BAA7DAC}" presName="compNode" presStyleCnt="0"/>
      <dgm:spPr/>
    </dgm:pt>
    <dgm:pt modelId="{8DE42C4D-551F-4EE1-9CDD-0EB6FF081671}" type="pres">
      <dgm:prSet presAssocID="{86A85C51-3C17-4F86-943D-9B971BAA7DAC}" presName="dummyConnPt" presStyleCnt="0"/>
      <dgm:spPr/>
    </dgm:pt>
    <dgm:pt modelId="{DBB94C73-D9AC-4E5B-83B7-1F889E3674FD}" type="pres">
      <dgm:prSet presAssocID="{86A85C51-3C17-4F86-943D-9B971BAA7DAC}" presName="node" presStyleLbl="node1" presStyleIdx="4" presStyleCnt="9" custScaleX="126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D13C6B-F8F3-4F69-9760-980272C1AC40}" type="pres">
      <dgm:prSet presAssocID="{ABBD5EEA-A619-4EBB-8A9F-DFA67D0C97EE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BE6B3815-E3FB-4261-A124-73FA77BB796A}" type="pres">
      <dgm:prSet presAssocID="{DC649344-0B17-4862-AD74-93C8CE5BEC47}" presName="compNode" presStyleCnt="0"/>
      <dgm:spPr/>
    </dgm:pt>
    <dgm:pt modelId="{D79627C3-D5B6-435B-8DA2-5A1B7E094883}" type="pres">
      <dgm:prSet presAssocID="{DC649344-0B17-4862-AD74-93C8CE5BEC47}" presName="dummyConnPt" presStyleCnt="0"/>
      <dgm:spPr/>
    </dgm:pt>
    <dgm:pt modelId="{F854E8A4-01A6-42C7-ADA3-014AE46BD741}" type="pres">
      <dgm:prSet presAssocID="{DC649344-0B17-4862-AD74-93C8CE5BEC47}" presName="node" presStyleLbl="node1" presStyleIdx="5" presStyleCnt="9" custScaleX="1244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5FAA28-BCA1-40E8-AC54-CA4B9236E8FD}" type="pres">
      <dgm:prSet presAssocID="{AE1DAF34-BFB8-475B-9224-AECEC8B14D22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F892776A-4DA8-43A8-810A-7D8F18BA2937}" type="pres">
      <dgm:prSet presAssocID="{7E83AB94-C171-4C12-AA39-7FE227C1D1FE}" presName="compNode" presStyleCnt="0"/>
      <dgm:spPr/>
    </dgm:pt>
    <dgm:pt modelId="{BEC9E7CA-C067-47CC-969F-C4A6E653ED3E}" type="pres">
      <dgm:prSet presAssocID="{7E83AB94-C171-4C12-AA39-7FE227C1D1FE}" presName="dummyConnPt" presStyleCnt="0"/>
      <dgm:spPr/>
    </dgm:pt>
    <dgm:pt modelId="{40A8B22C-8B62-441A-ACB0-9F6D7CE0DF02}" type="pres">
      <dgm:prSet presAssocID="{7E83AB94-C171-4C12-AA39-7FE227C1D1FE}" presName="node" presStyleLbl="node1" presStyleIdx="6" presStyleCnt="9" custScaleX="122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D7456-7675-4B83-BBC4-616EC0AD4FC0}" type="pres">
      <dgm:prSet presAssocID="{0B275128-2B11-490E-AF13-E9753815AAB5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BE1A6367-1B18-41E1-A210-CF869EC6DAB4}" type="pres">
      <dgm:prSet presAssocID="{DBB09FE4-82A1-42E0-9356-AC60385B8442}" presName="compNode" presStyleCnt="0"/>
      <dgm:spPr/>
    </dgm:pt>
    <dgm:pt modelId="{941878F0-AFA0-4996-B1C6-B36CA0DE8879}" type="pres">
      <dgm:prSet presAssocID="{DBB09FE4-82A1-42E0-9356-AC60385B8442}" presName="dummyConnPt" presStyleCnt="0"/>
      <dgm:spPr/>
    </dgm:pt>
    <dgm:pt modelId="{F9341024-8A73-44EB-BAE2-467AEE7B253C}" type="pres">
      <dgm:prSet presAssocID="{DBB09FE4-82A1-42E0-9356-AC60385B8442}" presName="node" presStyleLbl="node1" presStyleIdx="7" presStyleCnt="9" custScaleX="118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1AE893-1277-42D3-8B56-6372A1EDF341}" type="pres">
      <dgm:prSet presAssocID="{6C960901-C300-4BE6-8F5A-4020FF1D1C56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AEBB80FB-52DF-4BE8-9606-0460CE06689E}" type="pres">
      <dgm:prSet presAssocID="{1C0D6ABC-9535-4E23-B1DF-A742758E579E}" presName="compNode" presStyleCnt="0"/>
      <dgm:spPr/>
    </dgm:pt>
    <dgm:pt modelId="{32BDF5F8-20BD-43B0-ACC6-03A2ADFC68D3}" type="pres">
      <dgm:prSet presAssocID="{1C0D6ABC-9535-4E23-B1DF-A742758E579E}" presName="dummyConnPt" presStyleCnt="0"/>
      <dgm:spPr/>
    </dgm:pt>
    <dgm:pt modelId="{B53AC568-AB19-4070-8D31-71D737BE0E0E}" type="pres">
      <dgm:prSet presAssocID="{1C0D6ABC-9535-4E23-B1DF-A742758E579E}" presName="node" presStyleLbl="node1" presStyleIdx="8" presStyleCnt="9" custScaleX="1196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46BD41-98BD-4D80-978F-FF1B16CDF99F}" srcId="{1DC1B87A-A3C5-4958-954C-F3B0DCA768A9}" destId="{86A85C51-3C17-4F86-943D-9B971BAA7DAC}" srcOrd="4" destOrd="0" parTransId="{B8AB76FC-84B0-4809-91D8-F159B4A51A61}" sibTransId="{ABBD5EEA-A619-4EBB-8A9F-DFA67D0C97EE}"/>
    <dgm:cxn modelId="{94573AA3-9425-47D1-A4D0-A1BBF83258C9}" type="presOf" srcId="{86A85C51-3C17-4F86-943D-9B971BAA7DAC}" destId="{DBB94C73-D9AC-4E5B-83B7-1F889E3674FD}" srcOrd="0" destOrd="0" presId="urn:microsoft.com/office/officeart/2005/8/layout/bProcess4"/>
    <dgm:cxn modelId="{E2E1705E-B08C-4676-B428-8D894B161B2A}" type="presOf" srcId="{7E83AB94-C171-4C12-AA39-7FE227C1D1FE}" destId="{40A8B22C-8B62-441A-ACB0-9F6D7CE0DF02}" srcOrd="0" destOrd="0" presId="urn:microsoft.com/office/officeart/2005/8/layout/bProcess4"/>
    <dgm:cxn modelId="{4BD426C9-4EFF-442B-B96D-EF83DBF8D5DF}" type="presOf" srcId="{1C0D6ABC-9535-4E23-B1DF-A742758E579E}" destId="{B53AC568-AB19-4070-8D31-71D737BE0E0E}" srcOrd="0" destOrd="0" presId="urn:microsoft.com/office/officeart/2005/8/layout/bProcess4"/>
    <dgm:cxn modelId="{0BD261E8-5BD7-4266-9F18-FFB828FC66C6}" type="presOf" srcId="{A9846A12-771C-4164-AE06-F46F9CF52E41}" destId="{DDA88463-388F-42F2-9003-73C0EBAEFE08}" srcOrd="0" destOrd="0" presId="urn:microsoft.com/office/officeart/2005/8/layout/bProcess4"/>
    <dgm:cxn modelId="{788EF244-9538-443B-967A-326024D63357}" type="presOf" srcId="{AE1DAF34-BFB8-475B-9224-AECEC8B14D22}" destId="{9E5FAA28-BCA1-40E8-AC54-CA4B9236E8FD}" srcOrd="0" destOrd="0" presId="urn:microsoft.com/office/officeart/2005/8/layout/bProcess4"/>
    <dgm:cxn modelId="{5134DEC3-ADCE-4A4D-9C18-77CC3CDFD4A2}" srcId="{1DC1B87A-A3C5-4958-954C-F3B0DCA768A9}" destId="{286D04D8-373B-4C6C-90A0-58A1DF20EB04}" srcOrd="1" destOrd="0" parTransId="{AE137E75-05CC-4853-9A90-177ABF07CE18}" sibTransId="{A029F2F7-A2C2-4C83-B114-22A541392033}"/>
    <dgm:cxn modelId="{431C8D6C-061F-46B9-985D-4E91FAB46294}" srcId="{1DC1B87A-A3C5-4958-954C-F3B0DCA768A9}" destId="{DC649344-0B17-4862-AD74-93C8CE5BEC47}" srcOrd="5" destOrd="0" parTransId="{8723ED49-E298-4F98-82EA-603FBD2AFA07}" sibTransId="{AE1DAF34-BFB8-475B-9224-AECEC8B14D22}"/>
    <dgm:cxn modelId="{D579E1C6-5E4D-45AC-9767-47989BB1CC5E}" type="presOf" srcId="{ABBD5EEA-A619-4EBB-8A9F-DFA67D0C97EE}" destId="{9BD13C6B-F8F3-4F69-9760-980272C1AC40}" srcOrd="0" destOrd="0" presId="urn:microsoft.com/office/officeart/2005/8/layout/bProcess4"/>
    <dgm:cxn modelId="{8406FB8A-4331-446B-9458-999F59ED8E63}" srcId="{1DC1B87A-A3C5-4958-954C-F3B0DCA768A9}" destId="{7E83AB94-C171-4C12-AA39-7FE227C1D1FE}" srcOrd="6" destOrd="0" parTransId="{DB2F3EB2-10FB-40C2-BB70-9674D306813F}" sibTransId="{0B275128-2B11-490E-AF13-E9753815AAB5}"/>
    <dgm:cxn modelId="{F8582759-15DC-458A-85D4-EB061FC232A2}" type="presOf" srcId="{A029F2F7-A2C2-4C83-B114-22A541392033}" destId="{6421FF97-35BC-489B-9789-2135D731B4C2}" srcOrd="0" destOrd="0" presId="urn:microsoft.com/office/officeart/2005/8/layout/bProcess4"/>
    <dgm:cxn modelId="{220502A0-EF22-4115-A0DC-E77B7F2AC17A}" type="presOf" srcId="{B24AEDFA-B900-407F-A1B5-407E4D808C46}" destId="{2F683134-E021-49E5-A145-6D6A6BE72BD5}" srcOrd="0" destOrd="0" presId="urn:microsoft.com/office/officeart/2005/8/layout/bProcess4"/>
    <dgm:cxn modelId="{847CA388-1345-4607-A90E-7CC8F2C2FAC7}" srcId="{1DC1B87A-A3C5-4958-954C-F3B0DCA768A9}" destId="{99012B6B-1BC0-4825-B780-C9462DD1C575}" srcOrd="3" destOrd="0" parTransId="{E2EDA904-2794-4391-B7AF-A73B623C2543}" sibTransId="{029C3E01-4263-454A-907B-1B7811074C5C}"/>
    <dgm:cxn modelId="{ABFFD630-FC43-4AC6-940F-454CA3C66C2A}" type="presOf" srcId="{41AC49A7-94C4-4D2B-86B2-318C8ABEE456}" destId="{27B98FE9-0195-4B99-948F-8737344BA967}" srcOrd="0" destOrd="0" presId="urn:microsoft.com/office/officeart/2005/8/layout/bProcess4"/>
    <dgm:cxn modelId="{45DEB3E9-6FC6-42AB-A1C3-BF64D4E59715}" type="presOf" srcId="{029C3E01-4263-454A-907B-1B7811074C5C}" destId="{667CD928-E340-4447-A4CB-D723283F8146}" srcOrd="0" destOrd="0" presId="urn:microsoft.com/office/officeart/2005/8/layout/bProcess4"/>
    <dgm:cxn modelId="{FE971193-05DB-4639-8DB7-C37DD6C9FC61}" type="presOf" srcId="{286D04D8-373B-4C6C-90A0-58A1DF20EB04}" destId="{32BB133A-562D-4B92-AD4C-22FE7D55CF95}" srcOrd="0" destOrd="0" presId="urn:microsoft.com/office/officeart/2005/8/layout/bProcess4"/>
    <dgm:cxn modelId="{8F6C81AD-DDB0-4688-8B99-A498D7AEB503}" srcId="{1DC1B87A-A3C5-4958-954C-F3B0DCA768A9}" destId="{A9846A12-771C-4164-AE06-F46F9CF52E41}" srcOrd="2" destOrd="0" parTransId="{2C4E51E4-307D-42A7-98D7-9D26CD5BB9D1}" sibTransId="{B24AEDFA-B900-407F-A1B5-407E4D808C46}"/>
    <dgm:cxn modelId="{9B3EBFDA-6A68-4B59-86DF-89A805224D8E}" srcId="{1DC1B87A-A3C5-4958-954C-F3B0DCA768A9}" destId="{DBB09FE4-82A1-42E0-9356-AC60385B8442}" srcOrd="7" destOrd="0" parTransId="{11984514-1F09-4FEA-AE92-7ACE5258B5BD}" sibTransId="{6C960901-C300-4BE6-8F5A-4020FF1D1C56}"/>
    <dgm:cxn modelId="{0D297007-8CAF-477A-9739-A2236FC6F998}" type="presOf" srcId="{99012B6B-1BC0-4825-B780-C9462DD1C575}" destId="{96F3307C-6F9F-4F92-B382-8E939BAF092D}" srcOrd="0" destOrd="0" presId="urn:microsoft.com/office/officeart/2005/8/layout/bProcess4"/>
    <dgm:cxn modelId="{D673AD21-C838-4260-8386-7423E905A141}" type="presOf" srcId="{0B275128-2B11-490E-AF13-E9753815AAB5}" destId="{D3AD7456-7675-4B83-BBC4-616EC0AD4FC0}" srcOrd="0" destOrd="0" presId="urn:microsoft.com/office/officeart/2005/8/layout/bProcess4"/>
    <dgm:cxn modelId="{95B22455-BBDA-4FCD-8CA8-1917D68C003F}" type="presOf" srcId="{DC649344-0B17-4862-AD74-93C8CE5BEC47}" destId="{F854E8A4-01A6-42C7-ADA3-014AE46BD741}" srcOrd="0" destOrd="0" presId="urn:microsoft.com/office/officeart/2005/8/layout/bProcess4"/>
    <dgm:cxn modelId="{FFED4304-D026-4110-841E-C8AF1975ED6F}" type="presOf" srcId="{1DC1B87A-A3C5-4958-954C-F3B0DCA768A9}" destId="{187C860A-8E3F-4F9D-B0AE-DBB29A2323B8}" srcOrd="0" destOrd="0" presId="urn:microsoft.com/office/officeart/2005/8/layout/bProcess4"/>
    <dgm:cxn modelId="{219FD455-CE1A-430B-BA50-4548A6A82730}" srcId="{1DC1B87A-A3C5-4958-954C-F3B0DCA768A9}" destId="{1C0D6ABC-9535-4E23-B1DF-A742758E579E}" srcOrd="8" destOrd="0" parTransId="{A3E4D629-EE09-4A04-BA7A-6E8FBAD461D7}" sibTransId="{F6F46042-1B2F-4A4E-AD01-FFDF0F4F51B3}"/>
    <dgm:cxn modelId="{76E6A473-449E-4C21-9BE5-5F2DB1454FAF}" type="presOf" srcId="{6C960901-C300-4BE6-8F5A-4020FF1D1C56}" destId="{091AE893-1277-42D3-8B56-6372A1EDF341}" srcOrd="0" destOrd="0" presId="urn:microsoft.com/office/officeart/2005/8/layout/bProcess4"/>
    <dgm:cxn modelId="{4ECF171A-C052-4DAF-B21A-AC1A97D8B110}" srcId="{1DC1B87A-A3C5-4958-954C-F3B0DCA768A9}" destId="{02C9B091-D433-4A4B-AD6E-B3741F134CD1}" srcOrd="0" destOrd="0" parTransId="{4CCFAB3C-1B19-4A04-B2EE-2CFBBC87E4A7}" sibTransId="{41AC49A7-94C4-4D2B-86B2-318C8ABEE456}"/>
    <dgm:cxn modelId="{C7B84202-833F-4582-899E-BEE8746B2393}" type="presOf" srcId="{02C9B091-D433-4A4B-AD6E-B3741F134CD1}" destId="{79882B05-4CE6-44C1-9A61-F711707BE188}" srcOrd="0" destOrd="0" presId="urn:microsoft.com/office/officeart/2005/8/layout/bProcess4"/>
    <dgm:cxn modelId="{CC5070D5-AA85-4667-B5DC-E6D187DC290E}" type="presOf" srcId="{DBB09FE4-82A1-42E0-9356-AC60385B8442}" destId="{F9341024-8A73-44EB-BAE2-467AEE7B253C}" srcOrd="0" destOrd="0" presId="urn:microsoft.com/office/officeart/2005/8/layout/bProcess4"/>
    <dgm:cxn modelId="{D45EC701-D9F2-4AC0-8660-0632FE832903}" type="presParOf" srcId="{187C860A-8E3F-4F9D-B0AE-DBB29A2323B8}" destId="{22FE0609-6FA0-430A-8DDE-7C2373962295}" srcOrd="0" destOrd="0" presId="urn:microsoft.com/office/officeart/2005/8/layout/bProcess4"/>
    <dgm:cxn modelId="{CDF8855C-38FD-493B-B1B6-B9CAF26C8C96}" type="presParOf" srcId="{22FE0609-6FA0-430A-8DDE-7C2373962295}" destId="{48C089A0-29EF-45FA-AC1F-DB30DBC602DC}" srcOrd="0" destOrd="0" presId="urn:microsoft.com/office/officeart/2005/8/layout/bProcess4"/>
    <dgm:cxn modelId="{58243FEF-FEFB-4612-96D1-E308028ED31A}" type="presParOf" srcId="{22FE0609-6FA0-430A-8DDE-7C2373962295}" destId="{79882B05-4CE6-44C1-9A61-F711707BE188}" srcOrd="1" destOrd="0" presId="urn:microsoft.com/office/officeart/2005/8/layout/bProcess4"/>
    <dgm:cxn modelId="{9707763F-FE7A-4312-9284-031AA7B75738}" type="presParOf" srcId="{187C860A-8E3F-4F9D-B0AE-DBB29A2323B8}" destId="{27B98FE9-0195-4B99-948F-8737344BA967}" srcOrd="1" destOrd="0" presId="urn:microsoft.com/office/officeart/2005/8/layout/bProcess4"/>
    <dgm:cxn modelId="{AC82B414-5A7E-434E-9D7D-9A990B10386A}" type="presParOf" srcId="{187C860A-8E3F-4F9D-B0AE-DBB29A2323B8}" destId="{EF3AEF28-8EC6-4925-8DC1-9BFF4C027DDA}" srcOrd="2" destOrd="0" presId="urn:microsoft.com/office/officeart/2005/8/layout/bProcess4"/>
    <dgm:cxn modelId="{A6E97CAE-BB19-4CCF-A1F2-2C48C3DF445D}" type="presParOf" srcId="{EF3AEF28-8EC6-4925-8DC1-9BFF4C027DDA}" destId="{A764E3CA-978B-404A-8387-A274F5CEB141}" srcOrd="0" destOrd="0" presId="urn:microsoft.com/office/officeart/2005/8/layout/bProcess4"/>
    <dgm:cxn modelId="{3AF0489C-14B3-4A3E-A296-8F08CD925D05}" type="presParOf" srcId="{EF3AEF28-8EC6-4925-8DC1-9BFF4C027DDA}" destId="{32BB133A-562D-4B92-AD4C-22FE7D55CF95}" srcOrd="1" destOrd="0" presId="urn:microsoft.com/office/officeart/2005/8/layout/bProcess4"/>
    <dgm:cxn modelId="{33F00EC8-57D5-47C6-986B-5837C85B02F4}" type="presParOf" srcId="{187C860A-8E3F-4F9D-B0AE-DBB29A2323B8}" destId="{6421FF97-35BC-489B-9789-2135D731B4C2}" srcOrd="3" destOrd="0" presId="urn:microsoft.com/office/officeart/2005/8/layout/bProcess4"/>
    <dgm:cxn modelId="{FD8821FF-DB03-424F-885D-DC9CEF533612}" type="presParOf" srcId="{187C860A-8E3F-4F9D-B0AE-DBB29A2323B8}" destId="{653FD47C-F011-4E20-B0B5-1FA21C0E3BB6}" srcOrd="4" destOrd="0" presId="urn:microsoft.com/office/officeart/2005/8/layout/bProcess4"/>
    <dgm:cxn modelId="{AD4D5B18-7DAF-4AC5-85E5-6EF244F00EB0}" type="presParOf" srcId="{653FD47C-F011-4E20-B0B5-1FA21C0E3BB6}" destId="{2D6A60BD-6185-4D62-B7F4-7BD30696156D}" srcOrd="0" destOrd="0" presId="urn:microsoft.com/office/officeart/2005/8/layout/bProcess4"/>
    <dgm:cxn modelId="{EE97CD2F-9EF2-4E2B-8D0C-8F487001681C}" type="presParOf" srcId="{653FD47C-F011-4E20-B0B5-1FA21C0E3BB6}" destId="{DDA88463-388F-42F2-9003-73C0EBAEFE08}" srcOrd="1" destOrd="0" presId="urn:microsoft.com/office/officeart/2005/8/layout/bProcess4"/>
    <dgm:cxn modelId="{6D52EDA8-E6F8-4148-8810-C6F25CA3E2EE}" type="presParOf" srcId="{187C860A-8E3F-4F9D-B0AE-DBB29A2323B8}" destId="{2F683134-E021-49E5-A145-6D6A6BE72BD5}" srcOrd="5" destOrd="0" presId="urn:microsoft.com/office/officeart/2005/8/layout/bProcess4"/>
    <dgm:cxn modelId="{DA94CDEC-FA19-4058-8F74-08E83B04CDA9}" type="presParOf" srcId="{187C860A-8E3F-4F9D-B0AE-DBB29A2323B8}" destId="{ED1F4180-BD1D-49E1-9959-D7C53FA2626E}" srcOrd="6" destOrd="0" presId="urn:microsoft.com/office/officeart/2005/8/layout/bProcess4"/>
    <dgm:cxn modelId="{9048A59A-A7B5-474E-B367-78411CB6B55D}" type="presParOf" srcId="{ED1F4180-BD1D-49E1-9959-D7C53FA2626E}" destId="{96C1F6D0-034B-4AF3-9EAC-E3D940A1A6A1}" srcOrd="0" destOrd="0" presId="urn:microsoft.com/office/officeart/2005/8/layout/bProcess4"/>
    <dgm:cxn modelId="{E3059D46-31A1-40BE-A178-18A6E6F8563D}" type="presParOf" srcId="{ED1F4180-BD1D-49E1-9959-D7C53FA2626E}" destId="{96F3307C-6F9F-4F92-B382-8E939BAF092D}" srcOrd="1" destOrd="0" presId="urn:microsoft.com/office/officeart/2005/8/layout/bProcess4"/>
    <dgm:cxn modelId="{7CA85833-8ABE-4BB5-B13E-9D2935C2FAA4}" type="presParOf" srcId="{187C860A-8E3F-4F9D-B0AE-DBB29A2323B8}" destId="{667CD928-E340-4447-A4CB-D723283F8146}" srcOrd="7" destOrd="0" presId="urn:microsoft.com/office/officeart/2005/8/layout/bProcess4"/>
    <dgm:cxn modelId="{EC2BA085-FE6B-42C2-AA64-725C6DC50F67}" type="presParOf" srcId="{187C860A-8E3F-4F9D-B0AE-DBB29A2323B8}" destId="{DCDDCC59-27C0-4B1B-93EE-3697C2D3F7DF}" srcOrd="8" destOrd="0" presId="urn:microsoft.com/office/officeart/2005/8/layout/bProcess4"/>
    <dgm:cxn modelId="{66AE9E00-C7D3-4BEC-9FB4-7AEF046A5C4C}" type="presParOf" srcId="{DCDDCC59-27C0-4B1B-93EE-3697C2D3F7DF}" destId="{8DE42C4D-551F-4EE1-9CDD-0EB6FF081671}" srcOrd="0" destOrd="0" presId="urn:microsoft.com/office/officeart/2005/8/layout/bProcess4"/>
    <dgm:cxn modelId="{89AE3357-04A7-42E2-8373-FD11A843127D}" type="presParOf" srcId="{DCDDCC59-27C0-4B1B-93EE-3697C2D3F7DF}" destId="{DBB94C73-D9AC-4E5B-83B7-1F889E3674FD}" srcOrd="1" destOrd="0" presId="urn:microsoft.com/office/officeart/2005/8/layout/bProcess4"/>
    <dgm:cxn modelId="{941E2BF2-9CCD-4934-8699-88CB0B1953F2}" type="presParOf" srcId="{187C860A-8E3F-4F9D-B0AE-DBB29A2323B8}" destId="{9BD13C6B-F8F3-4F69-9760-980272C1AC40}" srcOrd="9" destOrd="0" presId="urn:microsoft.com/office/officeart/2005/8/layout/bProcess4"/>
    <dgm:cxn modelId="{9F03832E-B61F-4967-99D8-595280AB558D}" type="presParOf" srcId="{187C860A-8E3F-4F9D-B0AE-DBB29A2323B8}" destId="{BE6B3815-E3FB-4261-A124-73FA77BB796A}" srcOrd="10" destOrd="0" presId="urn:microsoft.com/office/officeart/2005/8/layout/bProcess4"/>
    <dgm:cxn modelId="{5E3DD183-4B8D-4C2F-855A-F2ABC1A1DC37}" type="presParOf" srcId="{BE6B3815-E3FB-4261-A124-73FA77BB796A}" destId="{D79627C3-D5B6-435B-8DA2-5A1B7E094883}" srcOrd="0" destOrd="0" presId="urn:microsoft.com/office/officeart/2005/8/layout/bProcess4"/>
    <dgm:cxn modelId="{2C915CF3-C73C-4516-AAFB-D81148DE5D96}" type="presParOf" srcId="{BE6B3815-E3FB-4261-A124-73FA77BB796A}" destId="{F854E8A4-01A6-42C7-ADA3-014AE46BD741}" srcOrd="1" destOrd="0" presId="urn:microsoft.com/office/officeart/2005/8/layout/bProcess4"/>
    <dgm:cxn modelId="{4FC9CB7B-BCA6-4EDB-AC07-178CE3D7AF78}" type="presParOf" srcId="{187C860A-8E3F-4F9D-B0AE-DBB29A2323B8}" destId="{9E5FAA28-BCA1-40E8-AC54-CA4B9236E8FD}" srcOrd="11" destOrd="0" presId="urn:microsoft.com/office/officeart/2005/8/layout/bProcess4"/>
    <dgm:cxn modelId="{72CFA638-D534-4F21-AFA8-B897783E5A2C}" type="presParOf" srcId="{187C860A-8E3F-4F9D-B0AE-DBB29A2323B8}" destId="{F892776A-4DA8-43A8-810A-7D8F18BA2937}" srcOrd="12" destOrd="0" presId="urn:microsoft.com/office/officeart/2005/8/layout/bProcess4"/>
    <dgm:cxn modelId="{929A2E3E-414F-4CF0-8F68-E3A864029AF2}" type="presParOf" srcId="{F892776A-4DA8-43A8-810A-7D8F18BA2937}" destId="{BEC9E7CA-C067-47CC-969F-C4A6E653ED3E}" srcOrd="0" destOrd="0" presId="urn:microsoft.com/office/officeart/2005/8/layout/bProcess4"/>
    <dgm:cxn modelId="{64AA75EA-6190-43FB-B27A-57B9ABC693F5}" type="presParOf" srcId="{F892776A-4DA8-43A8-810A-7D8F18BA2937}" destId="{40A8B22C-8B62-441A-ACB0-9F6D7CE0DF02}" srcOrd="1" destOrd="0" presId="urn:microsoft.com/office/officeart/2005/8/layout/bProcess4"/>
    <dgm:cxn modelId="{CE8A4727-4787-44ED-A231-8F8C7C11C52B}" type="presParOf" srcId="{187C860A-8E3F-4F9D-B0AE-DBB29A2323B8}" destId="{D3AD7456-7675-4B83-BBC4-616EC0AD4FC0}" srcOrd="13" destOrd="0" presId="urn:microsoft.com/office/officeart/2005/8/layout/bProcess4"/>
    <dgm:cxn modelId="{1C6FC018-28ED-49AA-B0E9-2F2F990C0707}" type="presParOf" srcId="{187C860A-8E3F-4F9D-B0AE-DBB29A2323B8}" destId="{BE1A6367-1B18-41E1-A210-CF869EC6DAB4}" srcOrd="14" destOrd="0" presId="urn:microsoft.com/office/officeart/2005/8/layout/bProcess4"/>
    <dgm:cxn modelId="{877E1FC4-383A-4D01-A5F5-748416F8728A}" type="presParOf" srcId="{BE1A6367-1B18-41E1-A210-CF869EC6DAB4}" destId="{941878F0-AFA0-4996-B1C6-B36CA0DE8879}" srcOrd="0" destOrd="0" presId="urn:microsoft.com/office/officeart/2005/8/layout/bProcess4"/>
    <dgm:cxn modelId="{6C2DD1EB-DADB-49A9-9B1D-45F9010F7DA7}" type="presParOf" srcId="{BE1A6367-1B18-41E1-A210-CF869EC6DAB4}" destId="{F9341024-8A73-44EB-BAE2-467AEE7B253C}" srcOrd="1" destOrd="0" presId="urn:microsoft.com/office/officeart/2005/8/layout/bProcess4"/>
    <dgm:cxn modelId="{7087A159-DB16-44A9-BE8E-61855129BE10}" type="presParOf" srcId="{187C860A-8E3F-4F9D-B0AE-DBB29A2323B8}" destId="{091AE893-1277-42D3-8B56-6372A1EDF341}" srcOrd="15" destOrd="0" presId="urn:microsoft.com/office/officeart/2005/8/layout/bProcess4"/>
    <dgm:cxn modelId="{829376DC-4454-416F-97F1-5472E3D2092A}" type="presParOf" srcId="{187C860A-8E3F-4F9D-B0AE-DBB29A2323B8}" destId="{AEBB80FB-52DF-4BE8-9606-0460CE06689E}" srcOrd="16" destOrd="0" presId="urn:microsoft.com/office/officeart/2005/8/layout/bProcess4"/>
    <dgm:cxn modelId="{01C82F30-9AED-4F8E-A66D-9A0FD780F5F3}" type="presParOf" srcId="{AEBB80FB-52DF-4BE8-9606-0460CE06689E}" destId="{32BDF5F8-20BD-43B0-ACC6-03A2ADFC68D3}" srcOrd="0" destOrd="0" presId="urn:microsoft.com/office/officeart/2005/8/layout/bProcess4"/>
    <dgm:cxn modelId="{F5C6C1A4-B3AE-4646-9F87-CFE2B6CFB42A}" type="presParOf" srcId="{AEBB80FB-52DF-4BE8-9606-0460CE06689E}" destId="{B53AC568-AB19-4070-8D31-71D737BE0E0E}" srcOrd="1" destOrd="0" presId="urn:microsoft.com/office/officeart/2005/8/layout/b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33702F-7A88-4A64-BB21-87C850B0DF11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9E1639-8283-4EBC-9D59-EA1BEED6D0F1}">
      <dgm:prSet phldrT="[Текст]"/>
      <dgm:spPr/>
      <dgm:t>
        <a:bodyPr/>
        <a:lstStyle/>
        <a:p>
          <a:r>
            <a:rPr lang="ru-RU" dirty="0" smtClean="0"/>
            <a:t>Увеличение количества участвующих детей:  312 (</a:t>
          </a:r>
          <a:r>
            <a:rPr lang="ru-RU" dirty="0" smtClean="0"/>
            <a:t>2018г</a:t>
          </a:r>
          <a:r>
            <a:rPr lang="ru-RU" dirty="0" smtClean="0"/>
            <a:t>.) -         1522 (</a:t>
          </a:r>
          <a:r>
            <a:rPr lang="ru-RU" dirty="0" smtClean="0"/>
            <a:t>2022г</a:t>
          </a:r>
          <a:r>
            <a:rPr lang="ru-RU" dirty="0" smtClean="0"/>
            <a:t>.), в том числе детей с ОВЗ, детей-сирот и детей, оставшихся без попечения родителей:                   9 (</a:t>
          </a:r>
          <a:r>
            <a:rPr lang="ru-RU" dirty="0" smtClean="0"/>
            <a:t>2018г</a:t>
          </a:r>
          <a:r>
            <a:rPr lang="ru-RU" dirty="0" smtClean="0"/>
            <a:t>.) – 56 (2022г.)</a:t>
          </a:r>
          <a:endParaRPr lang="ru-RU" dirty="0"/>
        </a:p>
      </dgm:t>
    </dgm:pt>
    <dgm:pt modelId="{68874311-203F-40EC-A1A6-411FD785D962}" type="parTrans" cxnId="{8B777F82-5A51-4B8E-B3A3-5A3723AE5F60}">
      <dgm:prSet/>
      <dgm:spPr/>
      <dgm:t>
        <a:bodyPr/>
        <a:lstStyle/>
        <a:p>
          <a:endParaRPr lang="ru-RU"/>
        </a:p>
      </dgm:t>
    </dgm:pt>
    <dgm:pt modelId="{FEC890A0-8D15-4B48-B68C-2EDA12D924AE}" type="sibTrans" cxnId="{8B777F82-5A51-4B8E-B3A3-5A3723AE5F60}">
      <dgm:prSet/>
      <dgm:spPr/>
      <dgm:t>
        <a:bodyPr/>
        <a:lstStyle/>
        <a:p>
          <a:endParaRPr lang="ru-RU"/>
        </a:p>
      </dgm:t>
    </dgm:pt>
    <dgm:pt modelId="{CE93797E-21D5-45D5-B042-CE36589FAEAE}">
      <dgm:prSet phldrT="[Текст]"/>
      <dgm:spPr/>
      <dgm:t>
        <a:bodyPr/>
        <a:lstStyle/>
        <a:p>
          <a:r>
            <a:rPr lang="ru-RU" dirty="0" smtClean="0"/>
            <a:t>Увеличение количества участвующих учреждений:               23 </a:t>
          </a:r>
          <a:r>
            <a:rPr lang="ru-RU" smtClean="0"/>
            <a:t>(</a:t>
          </a:r>
          <a:r>
            <a:rPr lang="ru-RU" smtClean="0"/>
            <a:t>2018г</a:t>
          </a:r>
          <a:r>
            <a:rPr lang="ru-RU" dirty="0" smtClean="0"/>
            <a:t>.) –                84 (2022г.)</a:t>
          </a:r>
          <a:endParaRPr lang="ru-RU" dirty="0"/>
        </a:p>
      </dgm:t>
    </dgm:pt>
    <dgm:pt modelId="{DCB4187B-7B97-4E29-B555-ABC1431EF659}" type="parTrans" cxnId="{C4511E12-DE55-4F7A-98F7-945126EB3982}">
      <dgm:prSet/>
      <dgm:spPr/>
      <dgm:t>
        <a:bodyPr/>
        <a:lstStyle/>
        <a:p>
          <a:endParaRPr lang="ru-RU"/>
        </a:p>
      </dgm:t>
    </dgm:pt>
    <dgm:pt modelId="{2AADAE32-A4EF-452F-BDDD-A6E1D6CFDE35}" type="sibTrans" cxnId="{C4511E12-DE55-4F7A-98F7-945126EB3982}">
      <dgm:prSet/>
      <dgm:spPr/>
      <dgm:t>
        <a:bodyPr/>
        <a:lstStyle/>
        <a:p>
          <a:endParaRPr lang="ru-RU"/>
        </a:p>
      </dgm:t>
    </dgm:pt>
    <dgm:pt modelId="{8F58DF5B-0DEF-45D8-9BED-AFC9445928B1}">
      <dgm:prSet phldrT="[Текст]"/>
      <dgm:spPr/>
      <dgm:t>
        <a:bodyPr/>
        <a:lstStyle/>
        <a:p>
          <a:r>
            <a:rPr lang="ru-RU" dirty="0" smtClean="0"/>
            <a:t>Увеличение количества охваченных  муниципалитетов: 5 (2018г.) – 25 (2022г.)</a:t>
          </a:r>
          <a:endParaRPr lang="ru-RU" dirty="0"/>
        </a:p>
      </dgm:t>
    </dgm:pt>
    <dgm:pt modelId="{AC28675D-5486-4E01-AFA7-3D2FCC7F95C6}" type="parTrans" cxnId="{AC91793B-E228-4621-841D-70E129F2956F}">
      <dgm:prSet/>
      <dgm:spPr/>
      <dgm:t>
        <a:bodyPr/>
        <a:lstStyle/>
        <a:p>
          <a:endParaRPr lang="ru-RU"/>
        </a:p>
      </dgm:t>
    </dgm:pt>
    <dgm:pt modelId="{19E81AC0-8F8E-4958-BAB8-5A6984A24E8A}" type="sibTrans" cxnId="{AC91793B-E228-4621-841D-70E129F2956F}">
      <dgm:prSet/>
      <dgm:spPr/>
      <dgm:t>
        <a:bodyPr/>
        <a:lstStyle/>
        <a:p>
          <a:endParaRPr lang="ru-RU"/>
        </a:p>
      </dgm:t>
    </dgm:pt>
    <dgm:pt modelId="{817533B7-1A65-4B0D-9C2B-CDEC932C4830}">
      <dgm:prSet phldrT="[Текст]"/>
      <dgm:spPr/>
      <dgm:t>
        <a:bodyPr/>
        <a:lstStyle/>
        <a:p>
          <a:r>
            <a:rPr lang="ru-RU" dirty="0" smtClean="0"/>
            <a:t>Увеличение количества участвующих педагогов:                   48 (2018г.) </a:t>
          </a:r>
          <a:r>
            <a:rPr lang="ru-RU" smtClean="0"/>
            <a:t>–                289 (2022г</a:t>
          </a:r>
          <a:r>
            <a:rPr lang="ru-RU" dirty="0" smtClean="0"/>
            <a:t>.)</a:t>
          </a:r>
          <a:endParaRPr lang="ru-RU" dirty="0"/>
        </a:p>
      </dgm:t>
    </dgm:pt>
    <dgm:pt modelId="{25FF1465-737D-4AD0-B523-0D757CEEDB6A}" type="parTrans" cxnId="{394DF21B-4A02-46FA-BFD9-2F24F4E511CB}">
      <dgm:prSet/>
      <dgm:spPr/>
      <dgm:t>
        <a:bodyPr/>
        <a:lstStyle/>
        <a:p>
          <a:endParaRPr lang="ru-RU"/>
        </a:p>
      </dgm:t>
    </dgm:pt>
    <dgm:pt modelId="{9C2BE4C4-06C5-48A9-B250-B45BE65B1A66}" type="sibTrans" cxnId="{394DF21B-4A02-46FA-BFD9-2F24F4E511CB}">
      <dgm:prSet/>
      <dgm:spPr/>
      <dgm:t>
        <a:bodyPr/>
        <a:lstStyle/>
        <a:p>
          <a:endParaRPr lang="ru-RU"/>
        </a:p>
      </dgm:t>
    </dgm:pt>
    <dgm:pt modelId="{13D203E9-8C81-4856-B275-2B0C6AD94BF2}" type="pres">
      <dgm:prSet presAssocID="{7D33702F-7A88-4A64-BB21-87C850B0DF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C91C14-D7FF-4883-AD03-25D45D8957E1}" type="pres">
      <dgm:prSet presAssocID="{499E1639-8283-4EBC-9D59-EA1BEED6D0F1}" presName="Name5" presStyleLbl="vennNode1" presStyleIdx="0" presStyleCnt="4" custScaleY="121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E90280-ED04-4885-B9A2-558D176445C2}" type="pres">
      <dgm:prSet presAssocID="{FEC890A0-8D15-4B48-B68C-2EDA12D924AE}" presName="space" presStyleCnt="0"/>
      <dgm:spPr/>
    </dgm:pt>
    <dgm:pt modelId="{5F6FE82C-E864-4D14-BCFF-4B6FDE9D7433}" type="pres">
      <dgm:prSet presAssocID="{CE93797E-21D5-45D5-B042-CE36589FAEAE}" presName="Name5" presStyleLbl="vennNode1" presStyleIdx="1" presStyleCnt="4" custScaleY="121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D62D8-A7B0-4519-AF24-75859AE8ECCA}" type="pres">
      <dgm:prSet presAssocID="{2AADAE32-A4EF-452F-BDDD-A6E1D6CFDE35}" presName="space" presStyleCnt="0"/>
      <dgm:spPr/>
    </dgm:pt>
    <dgm:pt modelId="{AE9D6E04-188A-4787-95E7-450D90183BFC}" type="pres">
      <dgm:prSet presAssocID="{8F58DF5B-0DEF-45D8-9BED-AFC9445928B1}" presName="Name5" presStyleLbl="vennNode1" presStyleIdx="2" presStyleCnt="4" custScaleY="121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4B09D-4DC3-4482-A970-8FD26A9EDF9B}" type="pres">
      <dgm:prSet presAssocID="{19E81AC0-8F8E-4958-BAB8-5A6984A24E8A}" presName="space" presStyleCnt="0"/>
      <dgm:spPr/>
    </dgm:pt>
    <dgm:pt modelId="{FD2AE448-1AF7-4E17-B6A2-2F53A306B379}" type="pres">
      <dgm:prSet presAssocID="{817533B7-1A65-4B0D-9C2B-CDEC932C4830}" presName="Name5" presStyleLbl="vennNode1" presStyleIdx="3" presStyleCnt="4" custScaleY="121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91793B-E228-4621-841D-70E129F2956F}" srcId="{7D33702F-7A88-4A64-BB21-87C850B0DF11}" destId="{8F58DF5B-0DEF-45D8-9BED-AFC9445928B1}" srcOrd="2" destOrd="0" parTransId="{AC28675D-5486-4E01-AFA7-3D2FCC7F95C6}" sibTransId="{19E81AC0-8F8E-4958-BAB8-5A6984A24E8A}"/>
    <dgm:cxn modelId="{E3BE05F3-8CD9-401C-9C22-316C8AD46BF5}" type="presOf" srcId="{817533B7-1A65-4B0D-9C2B-CDEC932C4830}" destId="{FD2AE448-1AF7-4E17-B6A2-2F53A306B379}" srcOrd="0" destOrd="0" presId="urn:microsoft.com/office/officeart/2005/8/layout/venn3"/>
    <dgm:cxn modelId="{C72F171D-F644-40DF-B826-88A49A8197A1}" type="presOf" srcId="{CE93797E-21D5-45D5-B042-CE36589FAEAE}" destId="{5F6FE82C-E864-4D14-BCFF-4B6FDE9D7433}" srcOrd="0" destOrd="0" presId="urn:microsoft.com/office/officeart/2005/8/layout/venn3"/>
    <dgm:cxn modelId="{FA74ECDE-9FA2-4FF6-80E4-57DF05FA151D}" type="presOf" srcId="{7D33702F-7A88-4A64-BB21-87C850B0DF11}" destId="{13D203E9-8C81-4856-B275-2B0C6AD94BF2}" srcOrd="0" destOrd="0" presId="urn:microsoft.com/office/officeart/2005/8/layout/venn3"/>
    <dgm:cxn modelId="{C4511E12-DE55-4F7A-98F7-945126EB3982}" srcId="{7D33702F-7A88-4A64-BB21-87C850B0DF11}" destId="{CE93797E-21D5-45D5-B042-CE36589FAEAE}" srcOrd="1" destOrd="0" parTransId="{DCB4187B-7B97-4E29-B555-ABC1431EF659}" sibTransId="{2AADAE32-A4EF-452F-BDDD-A6E1D6CFDE35}"/>
    <dgm:cxn modelId="{26497C8E-1837-4A76-B0C6-8E9C6724D6EE}" type="presOf" srcId="{8F58DF5B-0DEF-45D8-9BED-AFC9445928B1}" destId="{AE9D6E04-188A-4787-95E7-450D90183BFC}" srcOrd="0" destOrd="0" presId="urn:microsoft.com/office/officeart/2005/8/layout/venn3"/>
    <dgm:cxn modelId="{394DF21B-4A02-46FA-BFD9-2F24F4E511CB}" srcId="{7D33702F-7A88-4A64-BB21-87C850B0DF11}" destId="{817533B7-1A65-4B0D-9C2B-CDEC932C4830}" srcOrd="3" destOrd="0" parTransId="{25FF1465-737D-4AD0-B523-0D757CEEDB6A}" sibTransId="{9C2BE4C4-06C5-48A9-B250-B45BE65B1A66}"/>
    <dgm:cxn modelId="{95B255BB-AB28-4137-8D76-BD96D2E3028C}" type="presOf" srcId="{499E1639-8283-4EBC-9D59-EA1BEED6D0F1}" destId="{AAC91C14-D7FF-4883-AD03-25D45D8957E1}" srcOrd="0" destOrd="0" presId="urn:microsoft.com/office/officeart/2005/8/layout/venn3"/>
    <dgm:cxn modelId="{8B777F82-5A51-4B8E-B3A3-5A3723AE5F60}" srcId="{7D33702F-7A88-4A64-BB21-87C850B0DF11}" destId="{499E1639-8283-4EBC-9D59-EA1BEED6D0F1}" srcOrd="0" destOrd="0" parTransId="{68874311-203F-40EC-A1A6-411FD785D962}" sibTransId="{FEC890A0-8D15-4B48-B68C-2EDA12D924AE}"/>
    <dgm:cxn modelId="{F0A91AA9-984E-4861-99A4-21C78854E9C6}" type="presParOf" srcId="{13D203E9-8C81-4856-B275-2B0C6AD94BF2}" destId="{AAC91C14-D7FF-4883-AD03-25D45D8957E1}" srcOrd="0" destOrd="0" presId="urn:microsoft.com/office/officeart/2005/8/layout/venn3"/>
    <dgm:cxn modelId="{AE2FF24E-F601-4C07-8405-3515D9FC8612}" type="presParOf" srcId="{13D203E9-8C81-4856-B275-2B0C6AD94BF2}" destId="{C4E90280-ED04-4885-B9A2-558D176445C2}" srcOrd="1" destOrd="0" presId="urn:microsoft.com/office/officeart/2005/8/layout/venn3"/>
    <dgm:cxn modelId="{7EEE7584-E114-4789-8064-1DAA61658B73}" type="presParOf" srcId="{13D203E9-8C81-4856-B275-2B0C6AD94BF2}" destId="{5F6FE82C-E864-4D14-BCFF-4B6FDE9D7433}" srcOrd="2" destOrd="0" presId="urn:microsoft.com/office/officeart/2005/8/layout/venn3"/>
    <dgm:cxn modelId="{0012252D-AACE-4F70-A925-9F03C6C7EF89}" type="presParOf" srcId="{13D203E9-8C81-4856-B275-2B0C6AD94BF2}" destId="{334D62D8-A7B0-4519-AF24-75859AE8ECCA}" srcOrd="3" destOrd="0" presId="urn:microsoft.com/office/officeart/2005/8/layout/venn3"/>
    <dgm:cxn modelId="{857BB90E-BE96-4B9E-BEA5-9CA96B17C889}" type="presParOf" srcId="{13D203E9-8C81-4856-B275-2B0C6AD94BF2}" destId="{AE9D6E04-188A-4787-95E7-450D90183BFC}" srcOrd="4" destOrd="0" presId="urn:microsoft.com/office/officeart/2005/8/layout/venn3"/>
    <dgm:cxn modelId="{453FD312-AC08-47C9-BE22-B91ED213AEC8}" type="presParOf" srcId="{13D203E9-8C81-4856-B275-2B0C6AD94BF2}" destId="{89C4B09D-4DC3-4482-A970-8FD26A9EDF9B}" srcOrd="5" destOrd="0" presId="urn:microsoft.com/office/officeart/2005/8/layout/venn3"/>
    <dgm:cxn modelId="{03B51EAB-2BA8-4921-A17A-03B5A2B2E229}" type="presParOf" srcId="{13D203E9-8C81-4856-B275-2B0C6AD94BF2}" destId="{FD2AE448-1AF7-4E17-B6A2-2F53A306B379}" srcOrd="6" destOrd="0" presId="urn:microsoft.com/office/officeart/2005/8/layout/ven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6B0886-7CC4-48BE-9508-E58947A05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934744B-5116-4A3F-9370-F3DA4C830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960268D-FF48-4D29-947A-10D0AC52F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F87769C-B7ED-491D-BD98-C43520DBD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1244B92-09F9-44D5-B16E-A42F629A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66872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9D6488-FCC9-469D-B8E3-A993864DC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A2D8CD8-7ABD-4D32-9FEB-9B383A3345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9B3D792-525A-4564-B226-FD6B5266CD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6E12813-A484-466B-8715-C59AE576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6569D1C-6BD3-4E33-A14D-D6C3D2769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5B10F11-89C7-4D79-8CE1-A4920BB6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13506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5C1F0B6-D899-47A0-9902-B02AEB99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517D173-45FA-47F1-B463-BCAFB2A35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ED036C6-4F8E-4990-A3F2-9B358ACBD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5C9BA41-A26A-4A1C-8EEB-F5F8DA7395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AFFD4ED4-EF5B-408F-AB91-E96116BC4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228E852-10A2-4D83-82CC-3C69E60B6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B47EFE6A-C788-4C38-85D3-D8850237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827B07E-0595-4EA5-B842-7DFBA639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94864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BC2C04-A04E-4107-BC02-5A63314B0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E80FE674-A3AE-40DF-B81B-D6FED07FE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8D0F60AB-FE59-4CC4-BA31-142F10838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8D948347-2DE3-41CB-B40D-16F05F200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8152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50E18A28-5B78-4579-99BE-7981E42CA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E92CF49C-9329-4F90-8DDA-EC747BF3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902D21B-51EB-447F-90BE-6B725D2F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11774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98CC1D-15E5-4100-9F99-D201A24C2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6C37138-8F68-4DFE-B10B-743E748AC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80EC7F5-08BC-4732-A6F4-0C59BEAFD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FBA175A-CCE4-4877-8817-A628ECC73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0DCB5C8-9D4F-4F0B-B597-E68D7E875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B5D39A9-DABC-4DBB-B922-93420FF4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426501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91D8DB-4377-4950-B876-3E3A54CF1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606D0890-AF25-4A13-BF39-D8EEEC64E7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C1AE182-7091-4DBA-AB79-CBC975922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BCA148D-ED83-4BC6-83D0-64BD340A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ECF9A8F-FEF3-4CB8-B58D-0918A1B42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13FFA4D-FB64-4E92-8546-FB685DACC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5972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BDB31F1-228C-40C6-B624-23A343ED1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CABE0B7-56FC-48BA-A39C-37B34F97B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EBB1945-AD24-4E84-9DFC-5B8E51279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567EE48-2B60-401E-B494-3A7CABF49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8CBCE7A-E85A-400A-AF65-F54094635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325423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6811A02-99BC-4B98-B939-926504C04D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CAE9657-1D00-4C11-B9F1-F1CA044FC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795D028-7514-44D2-B893-C66F067CA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AD452EE-B597-4B8F-9ED0-7A14B57EB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4D2DED1-D988-4FF5-901D-CEA1F83B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656870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="" xmlns:a16="http://schemas.microsoft.com/office/drawing/2014/main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3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86869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=""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="" xmlns:p14="http://schemas.microsoft.com/office/powerpoint/2010/main" val="5328370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3FB528B-4022-481C-B4C4-547E2E58A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93A88FE-2B8F-4A7F-8115-58A11752B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962E446-084A-4B5F-8B64-A7A28704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FB9AD15-C6D5-4FF2-A8FA-F855066B2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347191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95E33173-FD76-4096-9269-4DAF27939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288" y="2304000"/>
            <a:ext cx="5960712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Рисунок 7">
            <a:extLst>
              <a:ext uri="{FF2B5EF4-FFF2-40B4-BE49-F238E27FC236}">
                <a16:creationId xmlns="" xmlns:a16="http://schemas.microsoft.com/office/drawing/2014/main" id="{47BCC956-CB20-44D2-9E97-FD4B3765EE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70688" y="0"/>
            <a:ext cx="5421312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="" xmlns:a16="http://schemas.microsoft.com/office/drawing/2014/main" id="{ED4F1DA6-0E09-4DDD-91BB-50C934A988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6063" y="3968750"/>
            <a:ext cx="6029325" cy="1979613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37664637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="" xmlns:a16="http://schemas.microsoft.com/office/drawing/2014/main" id="{86409E55-BC35-47A1-8E1D-C84F1F8839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414338"/>
            <a:ext cx="5489575" cy="283527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88F824-2714-40D3-B7D1-032D9A70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683" y="430470"/>
            <a:ext cx="5084575" cy="11738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2C7CB63-4F12-4BAC-9F52-10E4ABCEE44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6425" y="1944688"/>
            <a:ext cx="5040313" cy="467995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8C099E3E-6BA6-42CC-BA32-79F47F91AB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08388"/>
            <a:ext cx="5489575" cy="301625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Font typeface="Arial" panose="020B0604020202020204" pitchFamily="34" charset="0"/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68070353-59AD-4E85-AD00-AD390EB609E5}"/>
              </a:ext>
            </a:extLst>
          </p:cNvPr>
          <p:cNvSpPr/>
          <p:nvPr userDrawn="1"/>
        </p:nvSpPr>
        <p:spPr>
          <a:xfrm>
            <a:off x="0" y="6399000"/>
            <a:ext cx="12192000" cy="45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79773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EE3F739-19A4-4190-A1FA-67EFCD502D1C}"/>
              </a:ext>
            </a:extLst>
          </p:cNvPr>
          <p:cNvSpPr/>
          <p:nvPr userDrawn="1"/>
        </p:nvSpPr>
        <p:spPr>
          <a:xfrm>
            <a:off x="0" y="0"/>
            <a:ext cx="12192000" cy="1825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="" xmlns:a16="http://schemas.microsoft.com/office/drawing/2014/main" id="{86409E55-BC35-47A1-8E1D-C84F1F8839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4051" y="593725"/>
            <a:ext cx="5489575" cy="2857398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43751F-5479-412E-84EF-955FC984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6000" y="593725"/>
            <a:ext cx="5151949" cy="103887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9A74BD7-8B5C-49BC-B03B-A549B6105B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363" y="1944688"/>
            <a:ext cx="5151437" cy="4814887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E2C0238A-CE92-48A9-B41C-AC423CC575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4200" y="3833813"/>
            <a:ext cx="5489575" cy="2925762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D3B8627-E627-4634-B66D-3D27D79305E7}"/>
              </a:ext>
            </a:extLst>
          </p:cNvPr>
          <p:cNvSpPr/>
          <p:nvPr userDrawn="1"/>
        </p:nvSpPr>
        <p:spPr>
          <a:xfrm>
            <a:off x="0" y="6399000"/>
            <a:ext cx="12192000" cy="45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11900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исунок 6">
            <a:extLst>
              <a:ext uri="{FF2B5EF4-FFF2-40B4-BE49-F238E27FC236}">
                <a16:creationId xmlns="" xmlns:a16="http://schemas.microsoft.com/office/drawing/2014/main" id="{86409E55-BC35-47A1-8E1D-C84F1F8839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2122" y="548862"/>
            <a:ext cx="5489575" cy="576027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944688-CD4C-42A4-912B-9CC26638C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000" y="548862"/>
            <a:ext cx="5188878" cy="10388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F013647-54DF-4DD1-9AF0-D3F96F826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10325" y="1898650"/>
            <a:ext cx="5189538" cy="4410075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8B21DE2-9ECB-4665-9E2C-CBAAA3FFEAB7}"/>
              </a:ext>
            </a:extLst>
          </p:cNvPr>
          <p:cNvSpPr/>
          <p:nvPr userDrawn="1"/>
        </p:nvSpPr>
        <p:spPr>
          <a:xfrm>
            <a:off x="0" y="6399000"/>
            <a:ext cx="12192000" cy="459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21105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033E598D-FE35-4AD2-85C8-760070BD09E5}"/>
              </a:ext>
            </a:extLst>
          </p:cNvPr>
          <p:cNvSpPr/>
          <p:nvPr userDrawn="1"/>
        </p:nvSpPr>
        <p:spPr>
          <a:xfrm>
            <a:off x="6110304" y="0"/>
            <a:ext cx="6081695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="" xmlns:a16="http://schemas.microsoft.com/office/drawing/2014/main" id="{86409E55-BC35-47A1-8E1D-C84F1F8839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65999" y="548863"/>
            <a:ext cx="4552169" cy="28801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F013647-54DF-4DD1-9AF0-D3F96F826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10325" y="1898650"/>
            <a:ext cx="5189538" cy="44100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1E5354C2-B4DE-450B-8855-78EE895CF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122" y="3699001"/>
            <a:ext cx="5226067" cy="765000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FB99D29D-3056-4958-A0C3-FB6C590DB2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2138" y="4733925"/>
            <a:ext cx="5226050" cy="1844675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5765615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4459DED-C11A-4511-A847-493005395558}"/>
              </a:ext>
            </a:extLst>
          </p:cNvPr>
          <p:cNvSpPr/>
          <p:nvPr userDrawn="1"/>
        </p:nvSpPr>
        <p:spPr>
          <a:xfrm>
            <a:off x="0" y="0"/>
            <a:ext cx="12192000" cy="1825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B541E7-5B4D-43E5-8F59-EBDE70BC7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2081C85-17C3-4494-ADC5-41279F50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FDFDBC3-9040-454D-921A-8EFEBEB7EFAE}"/>
              </a:ext>
            </a:extLst>
          </p:cNvPr>
          <p:cNvSpPr/>
          <p:nvPr userDrawn="1"/>
        </p:nvSpPr>
        <p:spPr>
          <a:xfrm>
            <a:off x="0" y="6492875"/>
            <a:ext cx="12192000" cy="3651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noFill/>
              </a:ln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188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D23225-A6EB-4C9E-BE2E-B9D55EC99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9B195F4-6F69-45A4-A776-426F59E30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ADD8BE2-7D6B-4A75-8335-D690B278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8112EC0-B9D9-4A20-8B06-52909BCCC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94B120D-5D0E-4B47-AF11-603E420E9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1621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hyperlink" Target="https://presentation-creation.ru/" TargetMode="Externa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B614CC-0DBF-4422-9735-A1F761FA8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3F02BD0-B6F7-4FC4-BE38-C3F830845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067E77E-7D10-4DF2-B1C4-409B43294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84120-DDB0-4CD8-A5A7-9CEC2FF4DA8A}" type="datetimeFigureOut">
              <a:rPr lang="ru-RU" smtClean="0"/>
              <a:pPr/>
              <a:t>08.05.2023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B76696-11F7-4C3D-B4AD-F6CDDE256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D6E1899-C8AF-4B4F-84CC-61C783520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70D3B-ABAB-4F8D-9335-B3598A2CBFD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1"/>
            <a:extLst>
              <a:ext uri="{FF2B5EF4-FFF2-40B4-BE49-F238E27FC236}">
                <a16:creationId xmlns="" xmlns:a16="http://schemas.microsoft.com/office/drawing/2014/main" id="{C1F857D3-07AD-4545-9B12-410A92E911DF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3224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0" r:id="rId3"/>
    <p:sldLayoutId id="2147483661" r:id="rId4"/>
    <p:sldLayoutId id="2147483662" r:id="rId5"/>
    <p:sldLayoutId id="2147483664" r:id="rId6"/>
    <p:sldLayoutId id="2147483667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  <p:sldLayoutId id="2147483665" r:id="rId18"/>
    <p:sldLayoutId id="2147483666" r:id="rId19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i (1).jp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lum bright="-27000" contrast="-41000"/>
          </a:blip>
          <a:srcRect l="25744" r="25744"/>
          <a:stretch>
            <a:fillRect/>
          </a:stretch>
        </p:blipFill>
        <p:spPr>
          <a:xfrm>
            <a:off x="6770688" y="0"/>
            <a:ext cx="5421312" cy="6858000"/>
          </a:xfr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38AB3532-04C3-482F-8BCE-8461B638FCC7}"/>
              </a:ext>
            </a:extLst>
          </p:cNvPr>
          <p:cNvSpPr/>
          <p:nvPr/>
        </p:nvSpPr>
        <p:spPr>
          <a:xfrm>
            <a:off x="0" y="0"/>
            <a:ext cx="6790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D3FBA7F-EBC3-4FC4-AA25-E00F690EAC3C}"/>
              </a:ext>
            </a:extLst>
          </p:cNvPr>
          <p:cNvSpPr/>
          <p:nvPr/>
        </p:nvSpPr>
        <p:spPr>
          <a:xfrm>
            <a:off x="0" y="2439000"/>
            <a:ext cx="7221000" cy="2340000"/>
          </a:xfrm>
          <a:prstGeom prst="rect">
            <a:avLst/>
          </a:prstGeom>
          <a:solidFill>
            <a:schemeClr val="accent3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F3D3C8F1-35F6-4953-A284-EAEA09E14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288" y="2946218"/>
            <a:ext cx="6545712" cy="1325563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 по созданию среды творческого разновозрастного взаимодействия  на территории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Западнодвинского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муниципального округа Тверской области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ый треугольник 8">
            <a:extLst>
              <a:ext uri="{FF2B5EF4-FFF2-40B4-BE49-F238E27FC236}">
                <a16:creationId xmlns="" xmlns:a16="http://schemas.microsoft.com/office/drawing/2014/main" id="{3AA26D27-2381-4362-A21E-FADC2A833282}"/>
              </a:ext>
            </a:extLst>
          </p:cNvPr>
          <p:cNvSpPr/>
          <p:nvPr/>
        </p:nvSpPr>
        <p:spPr>
          <a:xfrm>
            <a:off x="6790544" y="2124000"/>
            <a:ext cx="430456" cy="314999"/>
          </a:xfrm>
          <a:prstGeom prst="rtTriangl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>
            <a:extLst>
              <a:ext uri="{FF2B5EF4-FFF2-40B4-BE49-F238E27FC236}">
                <a16:creationId xmlns="" xmlns:a16="http://schemas.microsoft.com/office/drawing/2014/main" id="{5D92CB75-01D8-467F-9C1D-90981489FE34}"/>
              </a:ext>
            </a:extLst>
          </p:cNvPr>
          <p:cNvSpPr/>
          <p:nvPr/>
        </p:nvSpPr>
        <p:spPr>
          <a:xfrm rot="5400000">
            <a:off x="6787267" y="4775725"/>
            <a:ext cx="430455" cy="437008"/>
          </a:xfrm>
          <a:prstGeom prst="rtTriangl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8" descr="ÐÐ°ÑÑÐ¸Ð½ÐºÐ¸ Ð¿Ð¾ Ð·Ð°Ð¿ÑÐ¾ÑÑ Ð³ÐµÑÐ± ÑÐ²ÐµÑÑÐºÐ¾Ð¹ Ð¾Ð±Ð»Ð°ÑÑÐ¸ Ð²ÐµÐºÑÐ¾Ñ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46" y="142852"/>
            <a:ext cx="1154716" cy="136579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1\Downloads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53058" y="142852"/>
            <a:ext cx="1199644" cy="13718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907090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B19EE833-3868-49BA-8B10-1834B4C2666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38876" y="642918"/>
            <a:ext cx="5715040" cy="5929354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 Формирование привлекательного имиджа </a:t>
            </a:r>
            <a:r>
              <a:rPr lang="ru-RU" dirty="0" err="1" smtClean="0"/>
              <a:t>Западнодвинского</a:t>
            </a:r>
            <a:r>
              <a:rPr lang="ru-RU" dirty="0" smtClean="0"/>
              <a:t> МО.</a:t>
            </a:r>
          </a:p>
          <a:p>
            <a:pPr algn="just">
              <a:buFontTx/>
              <a:buChar char="-"/>
            </a:pPr>
            <a:r>
              <a:rPr lang="ru-RU" dirty="0" smtClean="0"/>
              <a:t> Расширение возможностей для творческого развития личности одаренных детей и талантливой молодежи.</a:t>
            </a:r>
          </a:p>
          <a:p>
            <a:pPr algn="just">
              <a:buFontTx/>
              <a:buChar char="-"/>
            </a:pPr>
            <a:r>
              <a:rPr lang="ru-RU" dirty="0" smtClean="0"/>
              <a:t>Личностный рост детей и педагогов, закрепленный в их творческих достижениях.</a:t>
            </a:r>
          </a:p>
          <a:p>
            <a:pPr algn="just">
              <a:buFontTx/>
              <a:buChar char="-"/>
            </a:pPr>
            <a:r>
              <a:rPr lang="ru-RU" dirty="0" smtClean="0"/>
              <a:t> Обеспечение доступности, равных возможностей участия в проекте детей из отдаленных районов и сельской местности, детей с ограниченными возможностями здоровья.</a:t>
            </a:r>
          </a:p>
          <a:p>
            <a:pPr algn="just">
              <a:buFontTx/>
              <a:buChar char="-"/>
            </a:pPr>
            <a:r>
              <a:rPr lang="ru-RU" dirty="0" smtClean="0"/>
              <a:t> Положительная динамика роста вовлеченности детей и педагогов в творческое и информационное взаимодействие.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/>
          </a:p>
        </p:txBody>
      </p:sp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E5F1F13D-A794-452F-9B98-15124142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" y="3143248"/>
            <a:ext cx="5146688" cy="107157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3"/>
                </a:solidFill>
              </a:rPr>
              <a:t>Перспективы развития:</a:t>
            </a:r>
            <a:endParaRPr lang="ru-RU" sz="4000" dirty="0"/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19A61267-3527-4E85-851F-08803833D3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5274" y="4000504"/>
            <a:ext cx="5226050" cy="2571768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Проект может быть реализован на территории других муниципальных образований в связи с отсутствием внешних и внутренних факторов, препятствующих его внедрению.</a:t>
            </a:r>
          </a:p>
          <a:p>
            <a:pPr algn="just"/>
            <a:endParaRPr lang="ru-RU" sz="2000" dirty="0"/>
          </a:p>
        </p:txBody>
      </p:sp>
      <p:pic>
        <p:nvPicPr>
          <p:cNvPr id="21" name="Рисунок 20" descr="i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98" y="214290"/>
            <a:ext cx="5433660" cy="29302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5502332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873776C0-3917-4D9C-A313-D3CF4DC4A976}"/>
              </a:ext>
            </a:extLst>
          </p:cNvPr>
          <p:cNvSpPr/>
          <p:nvPr/>
        </p:nvSpPr>
        <p:spPr>
          <a:xfrm>
            <a:off x="8751000" y="0"/>
            <a:ext cx="3441000" cy="2169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7">
            <a:extLst>
              <a:ext uri="{FF2B5EF4-FFF2-40B4-BE49-F238E27FC236}">
                <a16:creationId xmlns="" xmlns:a16="http://schemas.microsoft.com/office/drawing/2014/main" id="{52544E9D-83A1-4CEC-B5E1-062CBAAF8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" y="428604"/>
            <a:ext cx="7715304" cy="11738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Характеристика ситуации, </a:t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выявление проблем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="" xmlns:p14="http://schemas.microsoft.com/office/powerpoint/2010/main" val="2302447477"/>
              </p:ext>
            </p:extLst>
          </p:nvPr>
        </p:nvGraphicFramePr>
        <p:xfrm>
          <a:off x="380961" y="1785925"/>
          <a:ext cx="10501385" cy="4357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8462020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B19EE833-3868-49BA-8B10-1834B4C2666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67504" y="1285860"/>
            <a:ext cx="5357850" cy="192882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Создать среду творческого разновозрастного взаимодействия  для духовно-нравственного, патриотического воспитания и творческой самореализации  детей и подростков из малых городов и сельских населенных пунктов путем проведения фестивалей-конкурсов  в рамках государственного проекта «Десятилетие детства 2018-2027гг.»</a:t>
            </a:r>
            <a:endParaRPr lang="ru-RU" dirty="0"/>
          </a:p>
        </p:txBody>
      </p:sp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E5F1F13D-A794-452F-9B98-15124142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" y="3857628"/>
            <a:ext cx="5146688" cy="1071570"/>
          </a:xfrm>
        </p:spPr>
        <p:txBody>
          <a:bodyPr>
            <a:normAutofit fontScale="90000"/>
          </a:bodyPr>
          <a:lstStyle/>
          <a:p>
            <a:r>
              <a:rPr lang="ru-RU" sz="3600" b="1" u="sng" dirty="0" smtClean="0">
                <a:solidFill>
                  <a:schemeClr val="accent1"/>
                </a:solidFill>
              </a:rPr>
              <a:t>ЦЕЛИ И ЗАДАЧИ ПРОЕКТА </a:t>
            </a:r>
            <a:r>
              <a:rPr lang="ru-RU" b="1" dirty="0">
                <a:solidFill>
                  <a:schemeClr val="accent1"/>
                </a:solidFill>
              </a:rPr>
              <a:t/>
            </a:r>
            <a:br>
              <a:rPr lang="ru-RU" b="1" dirty="0">
                <a:solidFill>
                  <a:schemeClr val="accent1"/>
                </a:solidFill>
              </a:rPr>
            </a:br>
            <a:r>
              <a:rPr lang="ru-RU" b="1" dirty="0" smtClean="0">
                <a:solidFill>
                  <a:schemeClr val="accent1"/>
                </a:solidFill>
              </a:rPr>
              <a:t/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sz="4000" b="1" dirty="0" smtClean="0">
                <a:solidFill>
                  <a:schemeClr val="accent3"/>
                </a:solidFill>
              </a:rPr>
              <a:t>Цель:</a:t>
            </a:r>
            <a:endParaRPr lang="ru-RU" sz="4000" dirty="0"/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19A61267-3527-4E85-851F-08803833D3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3836" y="5143512"/>
            <a:ext cx="4786346" cy="12858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Ежегодное увеличение числа детей, проживающих в Тверской области, вовлеченных в среду творческого разновозрастного взаимодействия не менее, чем на 10%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DDACCC89-75B5-40B0-9CFD-032EC5CF6799}"/>
              </a:ext>
            </a:extLst>
          </p:cNvPr>
          <p:cNvSpPr>
            <a:spLocks/>
          </p:cNvSpPr>
          <p:nvPr/>
        </p:nvSpPr>
        <p:spPr>
          <a:xfrm>
            <a:off x="5738810" y="1785926"/>
            <a:ext cx="64800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5CDA66D-BC09-4B2A-93C7-D456B6D0AB69}"/>
              </a:ext>
            </a:extLst>
          </p:cNvPr>
          <p:cNvSpPr txBox="1"/>
          <p:nvPr/>
        </p:nvSpPr>
        <p:spPr>
          <a:xfrm>
            <a:off x="5881686" y="178592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" name="Текст 7">
            <a:extLst>
              <a:ext uri="{FF2B5EF4-FFF2-40B4-BE49-F238E27FC236}">
                <a16:creationId xmlns="" xmlns:a16="http://schemas.microsoft.com/office/drawing/2014/main" id="{5247EA68-C5E3-4B87-9851-EA564AD781DE}"/>
              </a:ext>
            </a:extLst>
          </p:cNvPr>
          <p:cNvSpPr txBox="1">
            <a:spLocks/>
          </p:cNvSpPr>
          <p:nvPr/>
        </p:nvSpPr>
        <p:spPr>
          <a:xfrm>
            <a:off x="6596066" y="3500438"/>
            <a:ext cx="5286412" cy="2000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Объединить руководителей, преподавателей и обучающихся различных учреждений (общеобразовательных учреждений,  учреждений дополнительного образования, школ искусств, учреждений культуры, профессиональных образовательных учреждений) для творческого и информационного обмена.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C336B2F-8212-4D82-838D-3247E571E6DA}"/>
              </a:ext>
            </a:extLst>
          </p:cNvPr>
          <p:cNvSpPr>
            <a:spLocks/>
          </p:cNvSpPr>
          <p:nvPr/>
        </p:nvSpPr>
        <p:spPr>
          <a:xfrm>
            <a:off x="5738810" y="3929066"/>
            <a:ext cx="64800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EC7F574D-0E06-491F-8577-E0348F2A5E93}"/>
              </a:ext>
            </a:extLst>
          </p:cNvPr>
          <p:cNvSpPr txBox="1"/>
          <p:nvPr/>
        </p:nvSpPr>
        <p:spPr>
          <a:xfrm>
            <a:off x="5881686" y="392906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9" name="Текст 7">
            <a:extLst>
              <a:ext uri="{FF2B5EF4-FFF2-40B4-BE49-F238E27FC236}">
                <a16:creationId xmlns="" xmlns:a16="http://schemas.microsoft.com/office/drawing/2014/main" id="{62ACCDFD-0334-48A0-85CA-6DBF2C986A22}"/>
              </a:ext>
            </a:extLst>
          </p:cNvPr>
          <p:cNvSpPr txBox="1">
            <a:spLocks/>
          </p:cNvSpPr>
          <p:nvPr/>
        </p:nvSpPr>
        <p:spPr>
          <a:xfrm>
            <a:off x="6596066" y="5500702"/>
            <a:ext cx="5092875" cy="67535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Поддерживать и развивать творчески одаренных детей и талантливую молодежь</a:t>
            </a:r>
          </a:p>
          <a:p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0D2C608C-875D-4803-9E9A-207667A1855F}"/>
              </a:ext>
            </a:extLst>
          </p:cNvPr>
          <p:cNvSpPr>
            <a:spLocks/>
          </p:cNvSpPr>
          <p:nvPr/>
        </p:nvSpPr>
        <p:spPr>
          <a:xfrm>
            <a:off x="5738810" y="5429264"/>
            <a:ext cx="64800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A1306FE-F640-4520-9369-D4F12A7AE447}"/>
              </a:ext>
            </a:extLst>
          </p:cNvPr>
          <p:cNvSpPr txBox="1"/>
          <p:nvPr/>
        </p:nvSpPr>
        <p:spPr>
          <a:xfrm>
            <a:off x="5881686" y="542926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F7625622-E5A4-4513-BEA6-C0C12F844320}"/>
              </a:ext>
            </a:extLst>
          </p:cNvPr>
          <p:cNvSpPr>
            <a:spLocks/>
          </p:cNvSpPr>
          <p:nvPr/>
        </p:nvSpPr>
        <p:spPr>
          <a:xfrm>
            <a:off x="7596198" y="214290"/>
            <a:ext cx="2857520" cy="64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E623DC7B-4AF5-4F2F-9DE4-86127E17F903}"/>
              </a:ext>
            </a:extLst>
          </p:cNvPr>
          <p:cNvSpPr txBox="1"/>
          <p:nvPr/>
        </p:nvSpPr>
        <p:spPr>
          <a:xfrm>
            <a:off x="8239140" y="214290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Задачи: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21" name="Рисунок 20" descr="i (5).jpg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2589" b="2589"/>
          <a:stretch>
            <a:fillRect/>
          </a:stretch>
        </p:blipFill>
        <p:spPr>
          <a:xfrm>
            <a:off x="738150" y="428604"/>
            <a:ext cx="4552169" cy="2880138"/>
          </a:xfrm>
        </p:spPr>
      </p:pic>
    </p:spTree>
    <p:extLst>
      <p:ext uri="{BB962C8B-B14F-4D97-AF65-F5344CB8AC3E}">
        <p14:creationId xmlns="" xmlns:p14="http://schemas.microsoft.com/office/powerpoint/2010/main" val="35502332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3ECD28-3359-497A-98B4-D68AA680A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Команда проекта</a:t>
            </a:r>
            <a:endParaRPr lang="ru-RU" dirty="0"/>
          </a:p>
        </p:txBody>
      </p:sp>
      <p:graphicFrame>
        <p:nvGraphicFramePr>
          <p:cNvPr id="4" name="Таблица 10">
            <a:extLst>
              <a:ext uri="{FF2B5EF4-FFF2-40B4-BE49-F238E27FC236}">
                <a16:creationId xmlns="" xmlns:a16="http://schemas.microsoft.com/office/drawing/2014/main" id="{2A9C9605-5419-42F0-A642-FBC0C9A7D9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84883178"/>
              </p:ext>
            </p:extLst>
          </p:nvPr>
        </p:nvGraphicFramePr>
        <p:xfrm>
          <a:off x="238084" y="1928802"/>
          <a:ext cx="11630024" cy="47006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86148">
                  <a:extLst>
                    <a:ext uri="{9D8B030D-6E8A-4147-A177-3AD203B41FA5}">
                      <a16:colId xmlns="" xmlns:a16="http://schemas.microsoft.com/office/drawing/2014/main" val="1060721299"/>
                    </a:ext>
                  </a:extLst>
                </a:gridCol>
                <a:gridCol w="3714776">
                  <a:extLst>
                    <a:ext uri="{9D8B030D-6E8A-4147-A177-3AD203B41FA5}">
                      <a16:colId xmlns="" xmlns:a16="http://schemas.microsoft.com/office/drawing/2014/main" val="3730294796"/>
                    </a:ext>
                  </a:extLst>
                </a:gridCol>
                <a:gridCol w="4629100"/>
              </a:tblGrid>
              <a:tr h="49442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Фамилия, имя,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отчество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Должность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Роль в проекте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74826020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Малышева Наталья Николаевна – куратор проекта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заместитель главы администрации </a:t>
                      </a:r>
                      <a:r>
                        <a:rPr lang="ru-RU" sz="1800" kern="1200" dirty="0" err="1" smtClean="0"/>
                        <a:t>Западнодвинского</a:t>
                      </a:r>
                      <a:r>
                        <a:rPr lang="ru-RU" sz="1800" kern="1200" dirty="0" smtClean="0"/>
                        <a:t> муниципального</a:t>
                      </a:r>
                      <a:r>
                        <a:rPr lang="ru-RU" sz="1800" kern="1200" baseline="0" dirty="0" smtClean="0"/>
                        <a:t> округа</a:t>
                      </a:r>
                      <a:r>
                        <a:rPr lang="ru-RU" sz="1800" kern="1200" dirty="0" smtClean="0"/>
                        <a:t> по социальным вопросам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/>
                        <a:t>Контроль</a:t>
                      </a:r>
                      <a:r>
                        <a:rPr lang="ru-RU" sz="1800" kern="1200" baseline="0" dirty="0" smtClean="0"/>
                        <a:t> за реализацией проекта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69297412"/>
                  </a:ext>
                </a:extLst>
              </a:tr>
              <a:tr h="49442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Морозова Олеся Дмитриевна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заведующий  отделом образования администрации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Западнодвинского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муниципального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округа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информационная поддержка</a:t>
                      </a:r>
                      <a:endParaRPr lang="ru-RU" dirty="0"/>
                    </a:p>
                  </a:txBody>
                  <a:tcPr/>
                </a:tc>
              </a:tr>
              <a:tr h="49442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Садовщикова Эллина Игоревна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директор МБОУ ДО «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Западнодвинский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дом детского творчества»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Руководство</a:t>
                      </a:r>
                      <a:r>
                        <a:rPr lang="ru-RU" baseline="0" dirty="0" smtClean="0"/>
                        <a:t> реализацией </a:t>
                      </a:r>
                      <a:r>
                        <a:rPr lang="ru-RU" dirty="0" smtClean="0"/>
                        <a:t>проекта, </a:t>
                      </a:r>
                      <a:r>
                        <a:rPr lang="ru-RU" baseline="0" dirty="0" smtClean="0"/>
                        <a:t>организация и проведение мероприятий </a:t>
                      </a:r>
                      <a:r>
                        <a:rPr lang="ru-RU" baseline="0" smtClean="0"/>
                        <a:t>проекта, организация </a:t>
                      </a:r>
                      <a:r>
                        <a:rPr lang="ru-RU" baseline="0" dirty="0" smtClean="0"/>
                        <a:t>и проведение мероприятий проекта</a:t>
                      </a:r>
                      <a:endParaRPr lang="ru-RU" dirty="0"/>
                    </a:p>
                  </a:txBody>
                  <a:tcPr/>
                </a:tc>
              </a:tr>
              <a:tr h="494423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Татьянченко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Татьяна Павловна, Сергеева Лилия Ивановна,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Михайлова Наталья Алексеевна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методисты МБОУ</a:t>
                      </a:r>
                      <a:r>
                        <a:rPr lang="ru-RU" baseline="0" dirty="0" smtClean="0"/>
                        <a:t> ДО ДДТ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Методическое</a:t>
                      </a:r>
                      <a:r>
                        <a:rPr lang="ru-RU" baseline="0" dirty="0" smtClean="0"/>
                        <a:t> сопровождение мероприятий, обработка заявок, организация и проведение мероприятий проекта и др.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273585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0FF82343-202A-4D4B-8BA3-D03966DE8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60" y="214290"/>
            <a:ext cx="11501518" cy="103887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Концепция проекта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CDD73BD5-62A0-4940-808F-7C6724B8A7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363" y="1944688"/>
            <a:ext cx="5354677" cy="4814887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 фестивале наравне со всеми участвуют и дети с ограниченными возможностями здоровья (особенно в дистанционной форме и в номинациях «Декоративно-прикладное творчество» и «Изобразительное искусство»), дети-сироты и дети, оставшиеся без попечения родителей.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Фестиваль имеет большое количество разноплановых номинаций, что дает возможность детям проявить себя в различных сферах творчества.</a:t>
            </a:r>
          </a:p>
          <a:p>
            <a:endParaRPr lang="ru-RU" sz="2200" dirty="0"/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EE876D53-9175-4A4B-AD82-D040A0F424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8084" y="1000108"/>
            <a:ext cx="11715832" cy="8572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С целью решения поставленных задач в </a:t>
            </a:r>
            <a:r>
              <a:rPr lang="ru-RU" sz="2400" dirty="0" err="1" smtClean="0">
                <a:solidFill>
                  <a:schemeClr val="bg1"/>
                </a:solidFill>
              </a:rPr>
              <a:t>в</a:t>
            </a:r>
            <a:r>
              <a:rPr lang="ru-RU" sz="2400" dirty="0" smtClean="0">
                <a:solidFill>
                  <a:schemeClr val="bg1"/>
                </a:solidFill>
              </a:rPr>
              <a:t>  </a:t>
            </a:r>
            <a:r>
              <a:rPr lang="ru-RU" sz="2400" dirty="0" err="1" smtClean="0">
                <a:solidFill>
                  <a:schemeClr val="bg1"/>
                </a:solidFill>
              </a:rPr>
              <a:t>Западнодвинском</a:t>
            </a:r>
            <a:r>
              <a:rPr lang="ru-RU" sz="2400" dirty="0" smtClean="0">
                <a:solidFill>
                  <a:schemeClr val="bg1"/>
                </a:solidFill>
              </a:rPr>
              <a:t> муниципальном округе Тверской области на постоянной основе проводится региональный фестиваль-конкурс.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10" name="Текст 7">
            <a:extLst>
              <a:ext uri="{FF2B5EF4-FFF2-40B4-BE49-F238E27FC236}">
                <a16:creationId xmlns="" xmlns:a16="http://schemas.microsoft.com/office/drawing/2014/main" id="{CDD73BD5-62A0-4940-808F-7C6724B8A7CF}"/>
              </a:ext>
            </a:extLst>
          </p:cNvPr>
          <p:cNvSpPr txBox="1">
            <a:spLocks/>
          </p:cNvSpPr>
          <p:nvPr/>
        </p:nvSpPr>
        <p:spPr>
          <a:xfrm>
            <a:off x="452398" y="1928802"/>
            <a:ext cx="5357850" cy="48148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 фестивале участвуют учреждения разных видов и форм (общеобразовательные,  учреждения дополнительного образования, школы искусств, учреждения культуры, профессиональные образовательные учреждения), что способствует разноплановому творческому  и информационному взаимодействию. 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 фестивале могут принять участие и дети, не посещающие какие-либо творческие объединения, что обеспечивает доступность творческого самовыражения.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8493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0FF82343-202A-4D4B-8BA3-D03966DE8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60" y="214290"/>
            <a:ext cx="11501518" cy="103887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/>
                </a:solidFill>
              </a:rPr>
              <a:t>Концепция проекта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CDD73BD5-62A0-4940-808F-7C6724B8A7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363" y="1944689"/>
            <a:ext cx="5354677" cy="4770460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Организовано проведение круглых столов, семинаров-практикумов и других форм взаимодействия для руководителей учреждений и педагогов для обмена опытом и обсуждения актуальных проблем в области духовно-нравственного, патриотического воспитания, творческой самореализации детей и взрослых.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Фестиваль проводится на нескольких  площадках, между которыми организовано транспортное сообщение для всех участников.</a:t>
            </a:r>
          </a:p>
          <a:p>
            <a:endParaRPr lang="ru-RU" sz="2200" dirty="0"/>
          </a:p>
        </p:txBody>
      </p:sp>
      <p:sp>
        <p:nvSpPr>
          <p:cNvPr id="9" name="Текст 8">
            <a:extLst>
              <a:ext uri="{FF2B5EF4-FFF2-40B4-BE49-F238E27FC236}">
                <a16:creationId xmlns="" xmlns:a16="http://schemas.microsoft.com/office/drawing/2014/main" id="{EE876D53-9175-4A4B-AD82-D040A0F424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2398" y="2000240"/>
            <a:ext cx="5489575" cy="4286280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Одна из номинаций фестиваля ежегодно проводится в дистанционной форме, что позволяет участвовать детям из отдалённых районов области, сельской местности и детям с ОВЗ.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 Во время проведения фестиваля организован совместный досуг детей и подростков  (экскурсии, выставки, мастер-классы), что стимулирует их стремление к познанию нового и  способствует   активному творческому взаимодействию участников.</a:t>
            </a:r>
          </a:p>
          <a:p>
            <a:endParaRPr lang="ru-RU" sz="2200" dirty="0"/>
          </a:p>
        </p:txBody>
      </p:sp>
      <p:pic>
        <p:nvPicPr>
          <p:cNvPr id="5" name="Рисунок 4" descr="i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310710" y="142853"/>
            <a:ext cx="2357454" cy="15716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278493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0AEE5E04-81BA-4470-85AD-F78B7020B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Механизм реализации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-904924" y="1500174"/>
          <a:ext cx="1335890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401420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692638-F08C-4F8D-9B03-9504E505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Этапы реализации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1278CD70-AE68-456F-9A2D-F172E7C1C639}"/>
              </a:ext>
            </a:extLst>
          </p:cNvPr>
          <p:cNvSpPr/>
          <p:nvPr/>
        </p:nvSpPr>
        <p:spPr>
          <a:xfrm>
            <a:off x="881026" y="2117288"/>
            <a:ext cx="3144974" cy="765000"/>
          </a:xfrm>
          <a:prstGeom prst="rect">
            <a:avLst/>
          </a:prstGeom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F43594E-EA7A-4F97-BCA1-401A9417ED2B}"/>
              </a:ext>
            </a:extLst>
          </p:cNvPr>
          <p:cNvSpPr/>
          <p:nvPr/>
        </p:nvSpPr>
        <p:spPr>
          <a:xfrm>
            <a:off x="4026000" y="2113932"/>
            <a:ext cx="3498760" cy="765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DC37128-6F00-4AB4-8AAA-4170C7C3204C}"/>
              </a:ext>
            </a:extLst>
          </p:cNvPr>
          <p:cNvSpPr/>
          <p:nvPr/>
        </p:nvSpPr>
        <p:spPr>
          <a:xfrm>
            <a:off x="7524760" y="2143116"/>
            <a:ext cx="3500462" cy="71438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28F29BA-918B-4A41-8A1A-B69D91D4149D}"/>
              </a:ext>
            </a:extLst>
          </p:cNvPr>
          <p:cNvSpPr/>
          <p:nvPr/>
        </p:nvSpPr>
        <p:spPr>
          <a:xfrm>
            <a:off x="881026" y="2888999"/>
            <a:ext cx="3144974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903BA20-74DF-4175-8B38-F54B17809472}"/>
              </a:ext>
            </a:extLst>
          </p:cNvPr>
          <p:cNvSpPr/>
          <p:nvPr/>
        </p:nvSpPr>
        <p:spPr>
          <a:xfrm>
            <a:off x="4026000" y="2885643"/>
            <a:ext cx="3498760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09EAE80E-E19B-44C6-9B1E-F051F02E8D54}"/>
              </a:ext>
            </a:extLst>
          </p:cNvPr>
          <p:cNvSpPr/>
          <p:nvPr/>
        </p:nvSpPr>
        <p:spPr>
          <a:xfrm>
            <a:off x="7524760" y="2857496"/>
            <a:ext cx="3500462" cy="29700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70FF005F-61F2-49AE-8CB4-AF51E1A9F40C}"/>
              </a:ext>
            </a:extLst>
          </p:cNvPr>
          <p:cNvSpPr/>
          <p:nvPr/>
        </p:nvSpPr>
        <p:spPr>
          <a:xfrm>
            <a:off x="881026" y="5643578"/>
            <a:ext cx="3149231" cy="215422"/>
          </a:xfrm>
          <a:prstGeom prst="rect">
            <a:avLst/>
          </a:prstGeom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E315B23-79CB-4805-92A3-59E8524F1B02}"/>
              </a:ext>
            </a:extLst>
          </p:cNvPr>
          <p:cNvSpPr/>
          <p:nvPr/>
        </p:nvSpPr>
        <p:spPr>
          <a:xfrm>
            <a:off x="4031156" y="5672288"/>
            <a:ext cx="3493603" cy="18560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2FB84378-37E0-48C6-AC83-DB980657FB1F}"/>
              </a:ext>
            </a:extLst>
          </p:cNvPr>
          <p:cNvSpPr/>
          <p:nvPr/>
        </p:nvSpPr>
        <p:spPr>
          <a:xfrm>
            <a:off x="7524760" y="5643578"/>
            <a:ext cx="3500462" cy="214314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D749CFAA-B388-4CB3-BC51-1F2B35E862E1}"/>
              </a:ext>
            </a:extLst>
          </p:cNvPr>
          <p:cNvSpPr txBox="1"/>
          <p:nvPr/>
        </p:nvSpPr>
        <p:spPr>
          <a:xfrm>
            <a:off x="2024034" y="2143116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B432D61C-A194-4BC2-A150-02064C6F20A5}"/>
              </a:ext>
            </a:extLst>
          </p:cNvPr>
          <p:cNvSpPr txBox="1"/>
          <p:nvPr/>
        </p:nvSpPr>
        <p:spPr>
          <a:xfrm>
            <a:off x="5595934" y="2143116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EAF0990C-D25B-4140-9E41-E49497C4AD81}"/>
              </a:ext>
            </a:extLst>
          </p:cNvPr>
          <p:cNvSpPr txBox="1"/>
          <p:nvPr/>
        </p:nvSpPr>
        <p:spPr>
          <a:xfrm>
            <a:off x="8953520" y="2143116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1023902" y="2928934"/>
            <a:ext cx="2822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</a:rPr>
              <a:t>Подготовительный этап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BC9E907B-B846-4614-813A-FCA231AA11B1}"/>
              </a:ext>
            </a:extLst>
          </p:cNvPr>
          <p:cNvSpPr txBox="1"/>
          <p:nvPr/>
        </p:nvSpPr>
        <p:spPr>
          <a:xfrm>
            <a:off x="1023902" y="3786190"/>
            <a:ext cx="28467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Создание основных механизмов и принятие документов для реализации проекта, подготовка к фестивалю.</a:t>
            </a:r>
            <a:endParaRPr lang="en-US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A4F6228A-F222-4601-A759-6444314D577D}"/>
              </a:ext>
            </a:extLst>
          </p:cNvPr>
          <p:cNvSpPr txBox="1"/>
          <p:nvPr/>
        </p:nvSpPr>
        <p:spPr>
          <a:xfrm>
            <a:off x="4310050" y="3071810"/>
            <a:ext cx="3055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</a:rPr>
              <a:t>Основной этап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FB36EF42-1ACF-4C74-A060-5A5AD9BEFE7F}"/>
              </a:ext>
            </a:extLst>
          </p:cNvPr>
          <p:cNvSpPr txBox="1"/>
          <p:nvPr/>
        </p:nvSpPr>
        <p:spPr>
          <a:xfrm>
            <a:off x="4238612" y="3857628"/>
            <a:ext cx="30330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Прием и рассмотрение заявок и работ, проведение фестиваля, подведение итогов фестиваля</a:t>
            </a:r>
            <a:endParaRPr lang="en-US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8109962-44F7-4376-9FD4-48388D22B2BE}"/>
              </a:ext>
            </a:extLst>
          </p:cNvPr>
          <p:cNvSpPr txBox="1"/>
          <p:nvPr/>
        </p:nvSpPr>
        <p:spPr>
          <a:xfrm>
            <a:off x="7667636" y="3071810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/>
                </a:solidFill>
              </a:rPr>
              <a:t>Заключительный этап</a:t>
            </a:r>
            <a:endParaRPr lang="ru-RU" sz="2400" b="1" dirty="0">
              <a:solidFill>
                <a:schemeClr val="accent3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7B9FB7B9-4FBE-41A7-AFEC-1A1A055B6290}"/>
              </a:ext>
            </a:extLst>
          </p:cNvPr>
          <p:cNvSpPr txBox="1"/>
          <p:nvPr/>
        </p:nvSpPr>
        <p:spPr>
          <a:xfrm>
            <a:off x="7739074" y="3929066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Проведение анализа и разработка системы дополнительных мер</a:t>
            </a:r>
            <a:endParaRPr lang="en-US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1023902" y="4714884"/>
            <a:ext cx="282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</a:rPr>
              <a:t>2 – 2,5 месяца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4F6228A-F222-4601-A759-6444314D577D}"/>
              </a:ext>
            </a:extLst>
          </p:cNvPr>
          <p:cNvSpPr txBox="1"/>
          <p:nvPr/>
        </p:nvSpPr>
        <p:spPr>
          <a:xfrm>
            <a:off x="4381488" y="4714884"/>
            <a:ext cx="3055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</a:rPr>
              <a:t>1 месяц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38109962-44F7-4376-9FD4-48388D22B2BE}"/>
              </a:ext>
            </a:extLst>
          </p:cNvPr>
          <p:cNvSpPr txBox="1"/>
          <p:nvPr/>
        </p:nvSpPr>
        <p:spPr>
          <a:xfrm>
            <a:off x="7810512" y="47863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3"/>
                </a:solidFill>
              </a:rPr>
              <a:t>0,5 месяца</a:t>
            </a:r>
            <a:endParaRPr lang="ru-RU" sz="24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26745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41FE287E-7A7D-4B8F-9029-17F74833C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Ключевые результаты:</a:t>
            </a:r>
            <a:endParaRPr lang="ru-RU" dirty="0"/>
          </a:p>
        </p:txBody>
      </p:sp>
      <p:graphicFrame>
        <p:nvGraphicFramePr>
          <p:cNvPr id="34" name="Схема 33"/>
          <p:cNvGraphicFramePr/>
          <p:nvPr/>
        </p:nvGraphicFramePr>
        <p:xfrm>
          <a:off x="166646" y="1500174"/>
          <a:ext cx="1202535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5" name="Рисунок 34" descr="i (4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382148" y="142852"/>
            <a:ext cx="2357454" cy="15716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13175850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амопрезентаци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33473"/>
      </a:accent1>
      <a:accent2>
        <a:srgbClr val="034873"/>
      </a:accent2>
      <a:accent3>
        <a:srgbClr val="FBB812"/>
      </a:accent3>
      <a:accent4>
        <a:srgbClr val="F2B84B"/>
      </a:accent4>
      <a:accent5>
        <a:srgbClr val="F2F2F2"/>
      </a:accent5>
      <a:accent6>
        <a:srgbClr val="FFFFFF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890</Words>
  <Application>Microsoft Office PowerPoint</Application>
  <PresentationFormat>Произвольный</PresentationFormat>
  <Paragraphs>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Проект  по созданию среды творческого разновозрастного взаимодействия  на территории Западнодвинского муниципального округа Тверской области</vt:lpstr>
      <vt:lpstr>Характеристика ситуации,  выявление проблем</vt:lpstr>
      <vt:lpstr>ЦЕЛИ И ЗАДАЧИ ПРОЕКТА   Цель:</vt:lpstr>
      <vt:lpstr>Команда проекта</vt:lpstr>
      <vt:lpstr>Концепция проекта</vt:lpstr>
      <vt:lpstr>Концепция проекта</vt:lpstr>
      <vt:lpstr>Механизм реализации </vt:lpstr>
      <vt:lpstr>Этапы реализации</vt:lpstr>
      <vt:lpstr>Ключевые результаты:</vt:lpstr>
      <vt:lpstr>Перспективы развития: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Elia</cp:lastModifiedBy>
  <cp:revision>45</cp:revision>
  <dcterms:created xsi:type="dcterms:W3CDTF">2020-07-24T16:52:01Z</dcterms:created>
  <dcterms:modified xsi:type="dcterms:W3CDTF">2023-05-08T09:44:04Z</dcterms:modified>
</cp:coreProperties>
</file>