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9760-6151-4D9A-ADE3-D4EEB746BAA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46694-1F45-45B0-ADDE-039AD3ADD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8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46694-1F45-45B0-ADDE-039AD3ADD1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5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284" y="141484"/>
            <a:ext cx="8821212" cy="2185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C000"/>
                </a:solidFill>
                <a:latin typeface="Bodoni Bd BT" panose="02070803080706020303" pitchFamily="18" charset="0"/>
              </a:rPr>
              <a:t>#</a:t>
            </a:r>
            <a:r>
              <a:rPr lang="ru-RU" sz="3200" b="1" dirty="0">
                <a:solidFill>
                  <a:srgbClr val="FFC000"/>
                </a:solidFill>
              </a:rPr>
              <a:t>Движение инклюзивных добровольцев,</a:t>
            </a:r>
          </a:p>
          <a:p>
            <a:pPr lvl="0" algn="ctr"/>
            <a:r>
              <a:rPr lang="ru-RU" sz="3200" b="1" dirty="0" err="1">
                <a:solidFill>
                  <a:srgbClr val="FFC000"/>
                </a:solidFill>
              </a:rPr>
              <a:t>Активити</a:t>
            </a:r>
            <a:r>
              <a:rPr lang="ru-RU" sz="3200" b="1" dirty="0">
                <a:solidFill>
                  <a:srgbClr val="FFC000"/>
                </a:solidFill>
              </a:rPr>
              <a:t> БУМ </a:t>
            </a:r>
          </a:p>
          <a:p>
            <a:pPr lvl="0" algn="just"/>
            <a:r>
              <a:rPr lang="ru-RU" sz="24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волонтерское движение, объединяющее команду неравнодушных людей, вне зависимости от имеющихся у них ограничений. </a:t>
            </a:r>
          </a:p>
          <a:p>
            <a:pPr lvl="0" algn="ctr"/>
            <a:r>
              <a:rPr lang="ru-RU" sz="2400" dirty="0">
                <a:solidFill>
                  <a:srgbClr val="FFC000"/>
                </a:solidFill>
              </a:rPr>
              <a:t>Практические уроки понимания инвалидности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51A3D7-BD22-AE1B-78B0-5665ACE6B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" y="2708920"/>
            <a:ext cx="5370628" cy="3861048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5B1A0B16-9F57-FA3F-AEDF-D8CC840B5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096" y="2708920"/>
            <a:ext cx="3312368" cy="4149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chemeClr val="accent1"/>
                </a:solidFill>
              </a:rPr>
              <a:t>Команда ДИД</a:t>
            </a:r>
          </a:p>
          <a:p>
            <a:r>
              <a:rPr lang="ru-RU" sz="1800" b="1" dirty="0">
                <a:solidFill>
                  <a:schemeClr val="accent1"/>
                </a:solidFill>
              </a:rPr>
              <a:t>Королев Сергей, инклюзивный Доброволец</a:t>
            </a:r>
          </a:p>
          <a:p>
            <a:r>
              <a:rPr lang="ru-RU" sz="1800" b="1" dirty="0">
                <a:solidFill>
                  <a:schemeClr val="accent1"/>
                </a:solidFill>
              </a:rPr>
              <a:t>Саввина Анна, учитель истории и обществознания МБОУ «Новоусманский образовательный центр»</a:t>
            </a:r>
          </a:p>
          <a:p>
            <a:r>
              <a:rPr lang="ru-RU" sz="1800" b="1" dirty="0">
                <a:solidFill>
                  <a:schemeClr val="accent1"/>
                </a:solidFill>
              </a:rPr>
              <a:t>Золотарева Наталья, руководитель </a:t>
            </a:r>
            <a:r>
              <a:rPr lang="ru-RU" sz="1800" b="1" dirty="0" err="1">
                <a:solidFill>
                  <a:schemeClr val="accent1"/>
                </a:solidFill>
              </a:rPr>
              <a:t>Доброцентр</a:t>
            </a:r>
            <a:r>
              <a:rPr lang="ru-RU" sz="1800" b="1" dirty="0">
                <a:solidFill>
                  <a:schemeClr val="accent1"/>
                </a:solidFill>
              </a:rPr>
              <a:t> Новоусманский</a:t>
            </a:r>
          </a:p>
        </p:txBody>
      </p:sp>
    </p:spTree>
    <p:extLst>
      <p:ext uri="{BB962C8B-B14F-4D97-AF65-F5344CB8AC3E}">
        <p14:creationId xmlns:p14="http://schemas.microsoft.com/office/powerpoint/2010/main" val="318641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40" y="2567564"/>
            <a:ext cx="345416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661247" y="404664"/>
            <a:ext cx="443914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4617B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2400" dirty="0"/>
              <a:t>Актуальность внедрения общения, значимости, в жизнь особенных людей, и простых ребят дают возможность ребятам стать социально независимыми, значимыми в обществе!</a:t>
            </a:r>
            <a:endParaRPr lang="ru-RU" dirty="0"/>
          </a:p>
          <a:p>
            <a:endParaRPr lang="ru-RU" dirty="0">
              <a:solidFill>
                <a:srgbClr val="04617B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4617B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ru-RU" dirty="0">
              <a:solidFill>
                <a:srgbClr val="04617B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4DB212-3B71-F613-2BCC-4ABE5E3F5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3" y="4475944"/>
            <a:ext cx="1621247" cy="22491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175969-DACF-AEA5-42C3-F608DF4D8A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81" y="4830637"/>
            <a:ext cx="1454375" cy="1939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1A553A-4742-2335-F22A-1E933960A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5" y="5101227"/>
            <a:ext cx="2808312" cy="15831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8B7BFB-EC24-6BC9-02D0-FB240AC5A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87" y="4397622"/>
            <a:ext cx="1724911" cy="23818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EEEA0-6298-49D4-B005-980B57A032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" y="2052851"/>
            <a:ext cx="2009822" cy="30266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3DB286-2397-552C-56EE-EB76A723A6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880" y="4929433"/>
            <a:ext cx="1009921" cy="17956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D77B0E-8405-EBC8-0970-308B6C1AB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5230" y="2472532"/>
            <a:ext cx="1580666" cy="24569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66EC69-F3C8-E6D7-EF79-336087BB7C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" y="252497"/>
            <a:ext cx="3200582" cy="21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057160" cy="3044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4" name="Picture 8" descr="https://sun9-13.userapi.com/impg/mAN2UZ0_Zl3GXNueBYBRUSokN48PC1JO1_tAEg/MaUR6_8k8u0.jpg?size=864x1152&amp;quality=96&amp;sign=ee37a48b83efc969fff12d5379a4173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787401" cy="2230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s://sun9-68.userapi.com/impg/CP9EGXrJ0c-QG4N2ywSj6IyxVz1nFZvTVOT16w/4s2TnGxJoq0.jpg?size=864x1152&amp;quality=96&amp;sign=f785fcbce54d4fe438c4cfd3f10499d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53" y="1196752"/>
            <a:ext cx="2016224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 descr="https://sun9-70.userapi.com/impg/5t4fo9WzniQJQOZJtiUE22MAdPqGfpVh8chDkQ/tcvw_wZJymE.jpg?size=2560x1920&amp;quality=96&amp;sign=3b0937d975a3657f1ac539534719bdf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20" y="3786905"/>
            <a:ext cx="3985336" cy="29890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Каждый хочет быть счастливым, независимым, успешным!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51" y="1988840"/>
            <a:ext cx="2592288" cy="4613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7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93DDA6-3C39-22D4-027E-158B211D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Счастливые лица – это ДИД!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F56687C-A017-43AE-AFF3-BA367C0F5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0" y="1375988"/>
            <a:ext cx="3256882" cy="181548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F277DB-08A1-4844-DD39-999405452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86" y="1371300"/>
            <a:ext cx="2248432" cy="22017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A816C4-1D75-D888-92C2-1A44C1F03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6" y="5001833"/>
            <a:ext cx="2808312" cy="17551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EE31DE-BF0B-CE6F-90CB-F53F21520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21" y="5001832"/>
            <a:ext cx="2248391" cy="16855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0BEEC5-5871-5A61-0119-1FA661489F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88" y="1390004"/>
            <a:ext cx="2355883" cy="17669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E0C24-2E6F-A691-C839-10A7CDAE36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45" y="5001831"/>
            <a:ext cx="2355883" cy="16855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BFC9DE-9BA6-F54F-3E15-E475806BF7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4" y="3275585"/>
            <a:ext cx="2097112" cy="15728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A15FE9-24AE-B203-5D3C-368B862E9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0" y="2970838"/>
            <a:ext cx="2586249" cy="17241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A50E03-73F5-B3F3-BDC8-2B05F31F2C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16" y="2926626"/>
            <a:ext cx="1783968" cy="23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6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581127"/>
            <a:ext cx="8029400" cy="1440161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>
                <a:gd name="adj" fmla="val 481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270501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 ИНКЛЮЗИВНЫХ ДОБРОВОЛЬЦЕВ: –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ТЫ! ЭТО Я! ЭТО ЖИЗНЬ ТВОЯ И МОЯ!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C2399-1E5E-D079-25F8-1277044E4E4A}"/>
              </a:ext>
            </a:extLst>
          </p:cNvPr>
          <p:cNvSpPr txBox="1"/>
          <p:nvPr/>
        </p:nvSpPr>
        <p:spPr>
          <a:xfrm>
            <a:off x="1403648" y="3013501"/>
            <a:ext cx="6768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</a:rPr>
              <a:t>#исцеление_добром</a:t>
            </a:r>
          </a:p>
        </p:txBody>
      </p:sp>
    </p:spTree>
    <p:extLst>
      <p:ext uri="{BB962C8B-B14F-4D97-AF65-F5344CB8AC3E}">
        <p14:creationId xmlns:p14="http://schemas.microsoft.com/office/powerpoint/2010/main" val="3873567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1852</TotalTime>
  <Words>120</Words>
  <Application>Microsoft Office PowerPoint</Application>
  <PresentationFormat>Экран (4:3)</PresentationFormat>
  <Paragraphs>21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Bahnschrift Condensed</vt:lpstr>
      <vt:lpstr>Bodoni Bd BT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Каждый хочет быть счастливым, независимым, успешным!</vt:lpstr>
      <vt:lpstr> Счастливые лица – это ДИД!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Zolot</dc:creator>
  <cp:lastModifiedBy>Наталья</cp:lastModifiedBy>
  <cp:revision>29</cp:revision>
  <dcterms:created xsi:type="dcterms:W3CDTF">2021-05-19T18:30:16Z</dcterms:created>
  <dcterms:modified xsi:type="dcterms:W3CDTF">2024-04-22T14:48:15Z</dcterms:modified>
</cp:coreProperties>
</file>