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1" r:id="rId2"/>
    <p:sldId id="342" r:id="rId3"/>
    <p:sldId id="337" r:id="rId4"/>
    <p:sldId id="333" r:id="rId5"/>
    <p:sldId id="341" r:id="rId6"/>
    <p:sldId id="327" r:id="rId7"/>
    <p:sldId id="344" r:id="rId8"/>
    <p:sldId id="347" r:id="rId9"/>
    <p:sldId id="332" r:id="rId10"/>
    <p:sldId id="340" r:id="rId11"/>
    <p:sldId id="330" r:id="rId12"/>
    <p:sldId id="331" r:id="rId13"/>
    <p:sldId id="339" r:id="rId14"/>
    <p:sldId id="345" r:id="rId15"/>
    <p:sldId id="3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D6EBE81-C8C9-4990-9131-36912CFC5B7E}">
          <p14:sldIdLst>
            <p14:sldId id="321"/>
            <p14:sldId id="322"/>
            <p14:sldId id="324"/>
            <p14:sldId id="335"/>
            <p14:sldId id="325"/>
            <p14:sldId id="350"/>
            <p14:sldId id="331"/>
            <p14:sldId id="336"/>
            <p14:sldId id="337"/>
            <p14:sldId id="327"/>
            <p14:sldId id="329"/>
            <p14:sldId id="330"/>
            <p14:sldId id="332"/>
            <p14:sldId id="333"/>
            <p14:sldId id="334"/>
            <p14:sldId id="338"/>
            <p14:sldId id="339"/>
            <p14:sldId id="342"/>
            <p14:sldId id="340"/>
            <p14:sldId id="341"/>
            <p14:sldId id="344"/>
            <p14:sldId id="346"/>
            <p14:sldId id="354"/>
            <p14:sldId id="351"/>
            <p14:sldId id="347"/>
            <p14:sldId id="352"/>
            <p14:sldId id="353"/>
            <p14:sldId id="355"/>
            <p14:sldId id="345"/>
            <p14:sldId id="348"/>
            <p14:sldId id="323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21" autoAdjust="0"/>
    <p:restoredTop sz="94660"/>
  </p:normalViewPr>
  <p:slideViewPr>
    <p:cSldViewPr>
      <p:cViewPr varScale="1">
        <p:scale>
          <a:sx n="82" d="100"/>
          <a:sy n="82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C8334-9DB7-443A-A0A1-D1879BE9BC5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33E1-B478-4192-9705-6F631D8EAE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33E1-B478-4192-9705-6F631D8EAEC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27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757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73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83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00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617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44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90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85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245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07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69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88000">
              <a:schemeClr val="accent1">
                <a:tint val="44500"/>
                <a:satMod val="160000"/>
                <a:alpha val="5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E3BC4-3362-42F6-ABD5-0C5A0908AD5E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AE01-BEEB-4BD4-A781-94CCC0EA5B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59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jpeg"/><Relationship Id="rId7" Type="http://schemas.openxmlformats.org/officeDocument/2006/relationships/image" Target="../media/image61.png"/><Relationship Id="rId2" Type="http://schemas.openxmlformats.org/officeDocument/2006/relationships/hyperlink" Target="http://school-vingapur.edusite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714"/>
            <a:ext cx="1540924" cy="143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7" name="Picture 1" descr="C:\Users\1\Desktop\учебный год 2022-2023\фото школа и пед коллектив\школа.jpg"/>
          <p:cNvPicPr>
            <a:picLocks noChangeAspect="1" noChangeArrowheads="1"/>
          </p:cNvPicPr>
          <p:nvPr/>
        </p:nvPicPr>
        <p:blipFill>
          <a:blip r:embed="rId3" cstate="print">
            <a:lum bright="-20000" contrast="-10000"/>
          </a:blip>
          <a:srcRect/>
          <a:stretch>
            <a:fillRect/>
          </a:stretch>
        </p:blipFill>
        <p:spPr bwMode="auto">
          <a:xfrm>
            <a:off x="755576" y="1696745"/>
            <a:ext cx="7920880" cy="493962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91680" y="188640"/>
            <a:ext cx="6556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260648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СОШ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Вынгапуровский.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Акции, мероприятия.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87208" cy="1120453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Экокормушки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1642689150138-_1_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132" y="4005064"/>
            <a:ext cx="3990323" cy="272741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86" y="0"/>
            <a:ext cx="1196670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1642690432637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05964" cy="288089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G_123ca017926795be1d608e631c9a756c_V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155278" cy="283998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1642688767705-_1_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965298" cy="259076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491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147248" cy="9125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«Красная ленточка»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1638340368410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075" y="936601"/>
            <a:ext cx="4082828" cy="27084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8b3c2da4e4fbf1e494fae5e2f6c0e5bf_V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49" y="916031"/>
            <a:ext cx="4104456" cy="272899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G_021e0c7ddd2859e9bda4f7e44546f354_V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032448" cy="2664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G_310a76ffed17f462f03c6f4098e39c15_V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032448" cy="26567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272" cy="10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7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638342034190_1000_fitted_to_width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925141" cy="287040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638342093885_1000_fitted_to_width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5184576" cy="324847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3356992"/>
            <a:ext cx="3203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w7ulmXLECJs_350_fitted_to_width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164"/>
            <a:ext cx="4248472" cy="297297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4" y="95989"/>
            <a:ext cx="1203508" cy="12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47667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доброты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6084168" y="3982998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Собери портфель»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s://smogendrr.ru/uploads/psychologsite/0_8ffe5_daae86a3_orig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581128"/>
            <a:ext cx="2160240" cy="1925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3103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99392"/>
            <a:ext cx="8003232" cy="151703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 Гайдаром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IMG_5691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451978" cy="283691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24" y="188640"/>
            <a:ext cx="1397031" cy="12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IMG_20220122_WA0023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104456" cy="286228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G_20220122_WA0027_35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816424" cy="26007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IMG_20220122_WA0031_35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3672408" cy="254899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84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0750"/>
            <a:ext cx="5112568" cy="104399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«Окна Победы»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photo_2022_04_23_23_12_57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308" y="3356992"/>
            <a:ext cx="3985874" cy="303283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33" y="99370"/>
            <a:ext cx="1241241" cy="102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32518"/>
            <a:ext cx="3778118" cy="283358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60" y="1412776"/>
            <a:ext cx="4581128" cy="50851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3830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МБОУ СОШ 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мкр. Вынгапуровский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188640" y="152940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http://school-vingapur.edusite.ru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1622" y="2204864"/>
            <a:ext cx="5184576" cy="3113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462219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796" y="2132856"/>
            <a:ext cx="3536071" cy="24927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796" y="3861048"/>
            <a:ext cx="3728157" cy="27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8640"/>
            <a:ext cx="310991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006" y="3642356"/>
            <a:ext cx="3456384" cy="240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647" y="1340768"/>
            <a:ext cx="3801404" cy="283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12571"/>
            <a:ext cx="3393985" cy="242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5991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176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1642685769521_1000_fitted_to_wid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742161" cy="309524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G_184993ae73546cd25a5def9924bf5875_V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4224"/>
            <a:ext cx="3960113" cy="30945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33da3a2e51ce98d9e337f0b1318dd994_V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7231"/>
            <a:ext cx="3741758" cy="221911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25" y="188640"/>
            <a:ext cx="1180278" cy="91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IMG_f9d612a007cb87e2a8ce882471e83b3b_V-_1_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028" y="1052737"/>
            <a:ext cx="3974444" cy="223224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502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20220116_122510_1_1000_fitted_to_width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2485"/>
            <a:ext cx="3888432" cy="285285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20220116_121110_1_1000_fitted_to_width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4086073" cy="2677651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G_20220116_122322-_1__1000_fitted_to_width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58081" cy="30243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G_20220116_121019_1_1000_fitted_to_width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8899" y="751349"/>
            <a:ext cx="4345985" cy="260564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03" y="12793"/>
            <a:ext cx="1177395" cy="113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212850" y="0"/>
            <a:ext cx="7931150" cy="838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Поддержим начинания Тимура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90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«Знай основной закон Государства»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CsQYyzcalqo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5652"/>
            <a:ext cx="3960440" cy="286838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KExYSioGvc_1000_fitted_to_wid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863413" cy="28083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np_fzf4sdw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816879" cy="230862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PJQ5R0VYjc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545380" cy="230425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272" cy="10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089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171400"/>
            <a:ext cx="6779096" cy="12961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«Блокадный хлеб»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izobrazhenie_viber_2022_01_27_08_21_06_772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533588" cy="417646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4" y="-80164"/>
            <a:ext cx="1397031" cy="12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izobrazhenie_viber_2022_01_27_08_21_48_465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60" y="1105349"/>
            <a:ext cx="3728945" cy="265972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zobrazhenie_viber_2022_01_27_08_25_44_439_1000_fitted_to_widt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04" t="2338" r="18556"/>
          <a:stretch/>
        </p:blipFill>
        <p:spPr bwMode="auto">
          <a:xfrm>
            <a:off x="468660" y="3861048"/>
            <a:ext cx="3239244" cy="290574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9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55418"/>
            <a:ext cx="7571184" cy="147305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Акция «Сдай </a:t>
            </a:r>
            <a:r>
              <a:rPr lang="ru-RU" sz="3600" b="1" dirty="0">
                <a:solidFill>
                  <a:srgbClr val="FF0000"/>
                </a:solidFill>
              </a:rPr>
              <a:t>батарейку !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Спаси ёжика!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346" y="1268759"/>
            <a:ext cx="4127662" cy="2940959"/>
          </a:xfrm>
          <a:ln w="28575">
            <a:solidFill>
              <a:srgbClr val="002060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40" y="234185"/>
            <a:ext cx="1158336" cy="11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268760"/>
            <a:ext cx="3795248" cy="286200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377056"/>
            <a:ext cx="4003754" cy="237747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146" name="Picture 2" descr="1636627208973_1000_fitted_to_width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33035"/>
            <a:ext cx="3904192" cy="226431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93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44463"/>
            <a:ext cx="8013576" cy="15481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Экосумки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razdacha-ekosumok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600400" cy="2664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594" y="-123219"/>
            <a:ext cx="1397031" cy="12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nschool-vingapur.yanao.ru/presscenter/news/96429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 descr="IMG_835ab096ee1c6c4e0e7d05bfc9e0edb3_V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3744416" cy="25458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MG_53eea9554c69c45551a87b56dbb3dd1b_V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674571" cy="267646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IMG_2b9276a7dbe5f86f58eda6e18b6a8d58_V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776619" cy="279847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590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71184" cy="12289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 Большая помощь маленькому другу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IMG_9240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53261"/>
            <a:ext cx="4320480" cy="237038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80751"/>
            <a:ext cx="16561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IMG_9239_1000_fitted_to_wid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744416" cy="26913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IMG_9242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92488" cy="273850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IMG_9244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4365104"/>
            <a:ext cx="4255040" cy="239558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018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147248" cy="16610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«Кормушка»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8e_l5KZ0fY8_1000_fitted_to_wid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163" y="1006098"/>
            <a:ext cx="3854557" cy="280275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62UIXNX0fU_1000_fitted_to_wid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56" y="855625"/>
            <a:ext cx="4582851" cy="297606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272" cy="10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l5BaszKBU5Q_1000_fitted_to_wid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687" y="4027478"/>
            <a:ext cx="3948793" cy="26776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cTkId4MTkw_1000_fitted_to_wid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56" y="4109312"/>
            <a:ext cx="4418945" cy="260552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14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79</Words>
  <Application>Microsoft Office PowerPoint</Application>
  <PresentationFormat>Экран (4:3)</PresentationFormat>
  <Paragraphs>21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Акция «Книжкина больница»</vt:lpstr>
      <vt:lpstr>Поддержим начинания Тимура</vt:lpstr>
      <vt:lpstr> Акция «Знай основной закон Государства»</vt:lpstr>
      <vt:lpstr>Акция «Блокадный хлеб»</vt:lpstr>
      <vt:lpstr>Акция «Сдай батарейку !  Спаси ёжика!</vt:lpstr>
      <vt:lpstr>Акция « Экосумки»</vt:lpstr>
      <vt:lpstr>Акция « Большая помощь маленькому другу»</vt:lpstr>
      <vt:lpstr>Акция «Кормушка»</vt:lpstr>
      <vt:lpstr>Экокормушки</vt:lpstr>
      <vt:lpstr>Акция «Красная ленточка»</vt:lpstr>
      <vt:lpstr>Слайд 12</vt:lpstr>
      <vt:lpstr>День с Гайдаром</vt:lpstr>
      <vt:lpstr>Акция  «Окна Победы»</vt:lpstr>
      <vt:lpstr>Сайт МБОУ СОШ  мкр. Вынгапуровский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</dc:creator>
  <cp:lastModifiedBy>2</cp:lastModifiedBy>
  <cp:revision>211</cp:revision>
  <dcterms:created xsi:type="dcterms:W3CDTF">2018-11-28T12:19:30Z</dcterms:created>
  <dcterms:modified xsi:type="dcterms:W3CDTF">2022-10-10T09:25:01Z</dcterms:modified>
</cp:coreProperties>
</file>