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58" r:id="rId5"/>
    <p:sldId id="259" r:id="rId6"/>
    <p:sldId id="266" r:id="rId7"/>
    <p:sldId id="260" r:id="rId8"/>
    <p:sldId id="261" r:id="rId9"/>
    <p:sldId id="263" r:id="rId10"/>
    <p:sldId id="264" r:id="rId11"/>
    <p:sldId id="265" r:id="rId12"/>
    <p:sldId id="268" r:id="rId13"/>
    <p:sldId id="269" r:id="rId14"/>
    <p:sldId id="262" r:id="rId15"/>
    <p:sldId id="270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062664" cy="326779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Муниципальное бюджетное общеобразовательное учреждение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«Средняя общеобразовательная школа № 4» ст. Зольской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556001"/>
            <a:ext cx="6552728" cy="1473200"/>
          </a:xfrm>
        </p:spPr>
        <p:txBody>
          <a:bodyPr>
            <a:noAutofit/>
          </a:bodyPr>
          <a:lstStyle/>
          <a:p>
            <a:r>
              <a:rPr lang="ru-RU" sz="5000" b="1" dirty="0" smtClean="0">
                <a:solidFill>
                  <a:schemeClr val="tx1"/>
                </a:solidFill>
                <a:cs typeface="Aharoni" pitchFamily="2" charset="-79"/>
              </a:rPr>
              <a:t>Волонтерский отряд</a:t>
            </a:r>
          </a:p>
          <a:p>
            <a:r>
              <a:rPr lang="ru-RU" sz="5000" b="1" dirty="0" smtClean="0">
                <a:solidFill>
                  <a:schemeClr val="tx1"/>
                </a:solidFill>
                <a:cs typeface="Aharoni" pitchFamily="2" charset="-79"/>
              </a:rPr>
              <a:t>«Я – Доброволец!»</a:t>
            </a:r>
            <a:endParaRPr lang="ru-RU" sz="5000" b="1" dirty="0">
              <a:solidFill>
                <a:schemeClr val="tx1"/>
              </a:solidFill>
              <a:cs typeface="Aharoni" pitchFamily="2" charset="-79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521903"/>
            <a:ext cx="2164735" cy="288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8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84984"/>
            <a:ext cx="5178860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Помощь животным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84784"/>
            <a:ext cx="3219822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Помощь инвалидам, группам маломобильных граждан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0" y="2132856"/>
            <a:ext cx="3147814" cy="4197085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628800"/>
            <a:ext cx="2301354" cy="409129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3" y="4158434"/>
            <a:ext cx="4608512" cy="25881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81" y="1628800"/>
            <a:ext cx="183620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1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507288" cy="136815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Руководитель волонтерского отряда «Я – Доброволец!»</a:t>
            </a:r>
            <a:br>
              <a:rPr lang="ru-RU" sz="2400" dirty="0" smtClean="0"/>
            </a:br>
            <a:r>
              <a:rPr lang="ru-RU" sz="2400" dirty="0" smtClean="0"/>
              <a:t>Красельникова Виктория Викторовна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56992"/>
            <a:ext cx="2571750" cy="3429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217" y="3936504"/>
            <a:ext cx="6332195" cy="28494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78750"/>
            <a:ext cx="4115949" cy="30869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77" y="1262796"/>
            <a:ext cx="3536554" cy="268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/>
          <a:lstStyle/>
          <a:p>
            <a:r>
              <a:rPr lang="ru-RU" dirty="0" smtClean="0"/>
              <a:t>Участие в акциях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573016"/>
            <a:ext cx="5724128" cy="32198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078" y="1196752"/>
            <a:ext cx="3803914" cy="28529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3648405" cy="2736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79539"/>
            <a:ext cx="2440539" cy="325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02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«Бессмертие начинается с памяти»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4601633" cy="345122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861048"/>
            <a:ext cx="5868144" cy="29340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17340"/>
            <a:ext cx="4248472" cy="31863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4181621"/>
            <a:ext cx="3528392" cy="264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6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/>
          <a:lstStyle/>
          <a:p>
            <a:r>
              <a:rPr lang="ru-RU" dirty="0" smtClean="0"/>
              <a:t>«Сад памяти»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5379"/>
            <a:ext cx="4104456" cy="54726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52735"/>
            <a:ext cx="4155926" cy="554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08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65301"/>
            <a:ext cx="8712968" cy="550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3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Директор МБОУ СОШ № 4 </a:t>
            </a:r>
            <a:br>
              <a:rPr lang="ru-RU" dirty="0" smtClean="0"/>
            </a:br>
            <a:r>
              <a:rPr lang="ru-RU" dirty="0" smtClean="0"/>
              <a:t>ст. Зольской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3348588" cy="49881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23928" y="2708920"/>
            <a:ext cx="518457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ШУТКОВА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Маргарита</a:t>
            </a:r>
          </a:p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Александровна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1234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Наш логотип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32" y="1484784"/>
            <a:ext cx="642929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1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Волонтерскую деятельность мы совершаем добровольно, на благо общества.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1"/>
                </a:solidFill>
              </a:rPr>
              <a:t>Наш девиз: «Кто, если не мы?!»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рабочий стол\2022фото\6176f396-aa12-441a-aa44-e010d2c6331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3129196"/>
            <a:ext cx="3822700" cy="254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рабочий стол\2022фото\45a508cf-8886-4376-9851-a124104d61ed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129196"/>
            <a:ext cx="3822700" cy="254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62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44625"/>
            <a:ext cx="3528392" cy="14401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b="1" u="sng" dirty="0" smtClean="0">
                <a:solidFill>
                  <a:srgbClr val="FF0000"/>
                </a:solidFill>
              </a:rPr>
              <a:t>Ценные качества:</a:t>
            </a:r>
            <a:endParaRPr lang="ru-RU" sz="4500" b="1" u="sng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499992" y="1340768"/>
            <a:ext cx="4248472" cy="5517232"/>
          </a:xfrm>
        </p:spPr>
        <p:txBody>
          <a:bodyPr>
            <a:noAutofit/>
          </a:bodyPr>
          <a:lstStyle/>
          <a:p>
            <a:r>
              <a:rPr lang="ru-RU" sz="2500" dirty="0">
                <a:solidFill>
                  <a:srgbClr val="333333"/>
                </a:solidFill>
                <a:latin typeface="YS Text"/>
              </a:rPr>
              <a:t>солидарность, общее благо, свобода, расширение возможностей, развитие личности, бескорыстность, справедливость, равенство, приверженность делу, обоюдность, доверие, сопричастность, социальная интеграция, удовлетворенность жизнью, гражданская ответственность.</a:t>
            </a:r>
            <a:endParaRPr lang="ru-RU" sz="25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r="9394"/>
          <a:stretch>
            <a:fillRect/>
          </a:stretch>
        </p:blipFill>
        <p:spPr>
          <a:xfrm>
            <a:off x="580507" y="1371600"/>
            <a:ext cx="3823853" cy="3137520"/>
          </a:xfrm>
        </p:spPr>
      </p:pic>
    </p:spTree>
    <p:extLst>
      <p:ext uri="{BB962C8B-B14F-4D97-AF65-F5344CB8AC3E}">
        <p14:creationId xmlns:p14="http://schemas.microsoft.com/office/powerpoint/2010/main" val="18241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496"/>
            <a:ext cx="9144000" cy="634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5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4601633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Охрана окружающей среды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133" y="2204864"/>
            <a:ext cx="2573305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5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5942981" cy="39604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/>
          <a:lstStyle/>
          <a:p>
            <a:r>
              <a:rPr lang="ru-RU" dirty="0" smtClean="0"/>
              <a:t>Популяризация спорта и ЗОЖ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860896"/>
            <a:ext cx="6660230" cy="299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0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3168352" cy="49591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Организация массовых мероприятий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28615"/>
            <a:ext cx="3384212" cy="519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4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134</TotalTime>
  <Words>114</Words>
  <Application>Microsoft Office PowerPoint</Application>
  <PresentationFormat>Экран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Муниципальное бюджетное общеобразовательное учреждение  «Средняя общеобразовательная школа № 4» ст. Зольской</vt:lpstr>
      <vt:lpstr>Директор МБОУ СОШ № 4  ст. Зольской</vt:lpstr>
      <vt:lpstr>Наш логотип</vt:lpstr>
      <vt:lpstr>Волонтерскую деятельность мы совершаем добровольно, на благо общества.  Наш девиз: «Кто, если не мы?!»</vt:lpstr>
      <vt:lpstr>Ценные качества:</vt:lpstr>
      <vt:lpstr>Презентация PowerPoint</vt:lpstr>
      <vt:lpstr>Охрана окружающей среды</vt:lpstr>
      <vt:lpstr>Популяризация спорта и ЗОЖ</vt:lpstr>
      <vt:lpstr>Организация массовых мероприятий</vt:lpstr>
      <vt:lpstr>Помощь животным</vt:lpstr>
      <vt:lpstr>Помощь инвалидам, группам маломобильных граждан</vt:lpstr>
      <vt:lpstr>Руководитель волонтерского отряда «Я – Доброволец!» Красельникова Виктория Викторовна</vt:lpstr>
      <vt:lpstr>Участие в акциях</vt:lpstr>
      <vt:lpstr>«Бессмертие начинается с памяти»</vt:lpstr>
      <vt:lpstr>«Сад памяти»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 «Средняя общеобразовательная школа № 4» ст. Зольской</dc:title>
  <dc:creator>User</dc:creator>
  <cp:lastModifiedBy>User</cp:lastModifiedBy>
  <cp:revision>15</cp:revision>
  <dcterms:created xsi:type="dcterms:W3CDTF">2024-03-31T14:08:05Z</dcterms:created>
  <dcterms:modified xsi:type="dcterms:W3CDTF">2024-04-24T20:36:51Z</dcterms:modified>
</cp:coreProperties>
</file>