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5" r:id="rId3"/>
    <p:sldId id="283" r:id="rId4"/>
    <p:sldId id="282" r:id="rId5"/>
    <p:sldId id="280" r:id="rId6"/>
    <p:sldId id="279" r:id="rId7"/>
    <p:sldId id="278" r:id="rId8"/>
    <p:sldId id="284" r:id="rId9"/>
    <p:sldId id="28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CE129-BEF8-4215-9C42-10175DA653F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AC555-017D-43AA-9892-92E08AC57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0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20294"/>
            <a:ext cx="8568952" cy="6336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3393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480720" cy="596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2723" y="4635133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Добровольческое движение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«Открытое сердце</a:t>
            </a:r>
            <a:r>
              <a:rPr lang="ru-RU" sz="2800" b="1" i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МБУ МЦ «Зодиак»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764705"/>
            <a:ext cx="4176464" cy="28083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привлечение молодежи к добровольческой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способствует: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-становлению гражданской личности,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-развитию социальных инициатив,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-личностному росту.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– </a:t>
            </a:r>
            <a:r>
              <a:rPr lang="ru-RU" sz="1800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от 14 + Ленинского района 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Admin\Desktop\карта ОС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244280" cy="41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08518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ресурсной площадки для поддержки и развития добровольческих молодежных инициатив на базе МЦ «Зодиак»</a:t>
            </a:r>
          </a:p>
          <a:p>
            <a:pPr algn="ctr"/>
            <a:r>
              <a:rPr lang="ru-RU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решения социальных проблем  Ленинского района.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676158"/>
              </p:ext>
            </p:extLst>
          </p:nvPr>
        </p:nvGraphicFramePr>
        <p:xfrm>
          <a:off x="0" y="-412696"/>
          <a:ext cx="9144000" cy="7098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459"/>
                <a:gridCol w="2014530"/>
                <a:gridCol w="3657776"/>
                <a:gridCol w="3180235"/>
              </a:tblGrid>
              <a:tr h="404204">
                <a:tc>
                  <a:txBody>
                    <a:bodyPr/>
                    <a:lstStyle/>
                    <a:p>
                      <a:pPr marL="165735"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2176">
                <a:tc>
                  <a:txBody>
                    <a:bodyPr/>
                    <a:lstStyle/>
                    <a:p>
                      <a:pPr marL="165735"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команды волонтеров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в 5 школах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микрорайона.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Набран актив.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Определены направления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социальное, экологическое, событийное, патриотическое волонтерство.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625745">
                <a:tc rowSpan="6">
                  <a:txBody>
                    <a:bodyPr/>
                    <a:lstStyle/>
                    <a:p>
                      <a:pPr marL="165735" algn="just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657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взаимодействия с учреждениями на микрорайоне по решению социальных проблем.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Субботник,  адресная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ветеранам,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«Письма доброты»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фримаркет, новогодний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утренник для детей ОВЗ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малоимущих семей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Договор о взаимодействие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ТОС «Колхидский – Забалуева»</a:t>
                      </a:r>
                    </a:p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1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«Книга помощи», акция «Бегущая книга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Договор о взаимодействие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им В.В. Куйбышева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1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Субботник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Договор о взаимодействие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«Дом Милосердия»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2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«Безопасная дорога», игротеки к 1 июня, Новому году», субботник, мастер-классы по ДПИ.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Договор о взаимодействие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ЦСП семьи и детям «Заря»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0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Приют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животных – сбор кормов,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выгул животных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81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«Читаем детям о войне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«Никто не будет одинок», «От сердца к сердцу», «Блокадный хлеб», «Неизвестный солдат», «Письма доброты», квест «Патриот», школа вожатых.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Договор о взаимодействие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 №69,191,215,90,48,139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08407">
                <a:tc>
                  <a:txBody>
                    <a:bodyPr/>
                    <a:lstStyle/>
                    <a:p>
                      <a:pPr marL="1657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1657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внимания к проблемам микрорайона «Западный» в социальных сетях.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волонтерской  деятельности в группе ВК «Открытое сердце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452 подписчиков в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группе ВК «Открытое сердце».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</a:tr>
              <a:tr h="404204">
                <a:tc rowSpan="3">
                  <a:txBody>
                    <a:bodyPr/>
                    <a:lstStyle/>
                    <a:p>
                      <a:pPr marL="1657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  <a:p>
                      <a:pPr marL="1657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 с добровольческими организациями города и участие в социально-значимых мероприятиях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 центр (Форум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 13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трамвай,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детских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слет)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  <a:tr h="387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  (Сбор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вторсырья, агиттеплоход, акция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Благодарность за участие в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агиттеплоходе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заявка на  конкурс «Доброволец года»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  <a:tr h="21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  <a:tr h="440632">
                <a:tc>
                  <a:txBody>
                    <a:bodyPr/>
                    <a:lstStyle/>
                    <a:p>
                      <a:pPr marL="1657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1657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657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657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Личностный рост волонтеров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Тренинги, семинары, школа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вожатых,.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слете, получение дипломов и благодарностей, волонтерской книжке.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474" marR="38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2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548680"/>
            <a:ext cx="504056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Презентация </a:t>
            </a:r>
            <a:r>
              <a:rPr lang="ru-RU" sz="1600" dirty="0" smtClean="0"/>
              <a:t>проекта.</a:t>
            </a:r>
          </a:p>
          <a:p>
            <a:pPr algn="ctr"/>
            <a:r>
              <a:rPr lang="ru-RU" sz="1600" dirty="0" smtClean="0"/>
              <a:t>Обучение </a:t>
            </a:r>
            <a:r>
              <a:rPr lang="ru-RU" sz="1600" dirty="0"/>
              <a:t>волонтеров, выдача волонтерских  книжек</a:t>
            </a:r>
          </a:p>
        </p:txBody>
      </p:sp>
      <p:pic>
        <p:nvPicPr>
          <p:cNvPr id="7" name="Picture 2" descr="C:\Users\Admin\Desktop\Снимок 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94" y="1916832"/>
            <a:ext cx="3157772" cy="48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42" y="170195"/>
            <a:ext cx="2235223" cy="170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2119"/>
            <a:ext cx="2933779" cy="488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Admin\Desktop\Снимок 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3068935" cy="48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агиттеплоход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8636"/>
            <a:ext cx="4104456" cy="5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Снимок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43981"/>
            <a:ext cx="3960440" cy="58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5636" y="116632"/>
            <a:ext cx="554461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Воплощения социальных инициатив молодежью. Решение социальных проблем  локально.</a:t>
            </a:r>
          </a:p>
        </p:txBody>
      </p:sp>
    </p:spTree>
    <p:extLst>
      <p:ext uri="{BB962C8B-B14F-4D97-AF65-F5344CB8AC3E}">
        <p14:creationId xmlns:p14="http://schemas.microsoft.com/office/powerpoint/2010/main" val="4088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\Desktop\декад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464496" cy="63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Снимок 1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20480" cy="635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1689100" cy="139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Admin\Desktop\Сним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2915816" cy="47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4572000" cy="147732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ru-RU" dirty="0"/>
              <a:t>Освещение волонтерской деятельности в социальных сетях. Привлечение внимания к проблемам микрорайона «Западный» в социальных сетях. </a:t>
            </a:r>
            <a:endParaRPr lang="ru-RU" dirty="0">
              <a:ea typeface="Times New Roman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3074" name="Picture 2" descr="C:\Users\Admin\Desktop\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060848"/>
            <a:ext cx="3096343" cy="476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Снимок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19" y="2060848"/>
            <a:ext cx="3096050" cy="47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16632"/>
            <a:ext cx="568863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Сотрудничество с добровольческими организациями города и участие в социально-значимых </a:t>
            </a:r>
            <a:r>
              <a:rPr lang="ru-RU" dirty="0" smtClean="0"/>
              <a:t>мероприятиях</a:t>
            </a:r>
            <a:endParaRPr lang="ru-RU" dirty="0"/>
          </a:p>
        </p:txBody>
      </p:sp>
      <p:pic>
        <p:nvPicPr>
          <p:cNvPr id="6146" name="Picture 2" descr="C:\Users\Admin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1" y="3806975"/>
            <a:ext cx="3960440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H2h3XMXpn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12" y="3836691"/>
            <a:ext cx="4193561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4" y="906978"/>
            <a:ext cx="3882677" cy="27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\Desktop\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6978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1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17" y="3380978"/>
            <a:ext cx="400221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104456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16632"/>
            <a:ext cx="3340077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Личностный рост волонтеров</a:t>
            </a:r>
          </a:p>
        </p:txBody>
      </p:sp>
      <p:pic>
        <p:nvPicPr>
          <p:cNvPr id="8" name="Picture 5" descr="C:\Users\Admin\Desktop\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888432" cy="265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12" y="543315"/>
            <a:ext cx="4111352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9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416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   </vt:lpstr>
      <vt:lpstr>Основная идея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объекты помощи  добровольческого  движения «Открытое сердце»  на микрорайоне «Западный»</dc:title>
  <dc:creator>Admin</dc:creator>
  <cp:lastModifiedBy>Admin</cp:lastModifiedBy>
  <cp:revision>110</cp:revision>
  <dcterms:created xsi:type="dcterms:W3CDTF">2022-04-08T07:23:46Z</dcterms:created>
  <dcterms:modified xsi:type="dcterms:W3CDTF">2023-10-25T08:54:24Z</dcterms:modified>
</cp:coreProperties>
</file>